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28"/>
  </p:notesMasterIdLst>
  <p:handoutMasterIdLst>
    <p:handoutMasterId r:id="rId29"/>
  </p:handoutMasterIdLst>
  <p:sldIdLst>
    <p:sldId id="256" r:id="rId5"/>
    <p:sldId id="285" r:id="rId6"/>
    <p:sldId id="287" r:id="rId7"/>
    <p:sldId id="272" r:id="rId8"/>
    <p:sldId id="289" r:id="rId9"/>
    <p:sldId id="290" r:id="rId10"/>
    <p:sldId id="280" r:id="rId11"/>
    <p:sldId id="258" r:id="rId12"/>
    <p:sldId id="264" r:id="rId13"/>
    <p:sldId id="262" r:id="rId14"/>
    <p:sldId id="273" r:id="rId15"/>
    <p:sldId id="277" r:id="rId16"/>
    <p:sldId id="281" r:id="rId17"/>
    <p:sldId id="279" r:id="rId18"/>
    <p:sldId id="275" r:id="rId19"/>
    <p:sldId id="282" r:id="rId20"/>
    <p:sldId id="286" r:id="rId21"/>
    <p:sldId id="257" r:id="rId22"/>
    <p:sldId id="283" r:id="rId23"/>
    <p:sldId id="284" r:id="rId24"/>
    <p:sldId id="268" r:id="rId25"/>
    <p:sldId id="271" r:id="rId26"/>
    <p:sldId id="288" r:id="rId27"/>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5D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1E58E1-CE53-3963-DB6C-FFC1AB0E0035}" v="169" dt="2024-06-07T21:31:46.2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ckett, Mason" userId="S::masonjb4@illinois.edu::97c83993-2bc7-46c2-8adc-ab43fe0c2249" providerId="AD" clId="Web-{F444E23B-EB2B-C480-42B4-3DCC798E465F}"/>
    <pc:docChg chg="delSld modSld">
      <pc:chgData name="Brockett, Mason" userId="S::masonjb4@illinois.edu::97c83993-2bc7-46c2-8adc-ab43fe0c2249" providerId="AD" clId="Web-{F444E23B-EB2B-C480-42B4-3DCC798E465F}" dt="2022-10-03T19:08:36.915" v="372" actId="1076"/>
      <pc:docMkLst>
        <pc:docMk/>
      </pc:docMkLst>
      <pc:sldChg chg="addSp delSp modSp">
        <pc:chgData name="Brockett, Mason" userId="S::masonjb4@illinois.edu::97c83993-2bc7-46c2-8adc-ab43fe0c2249" providerId="AD" clId="Web-{F444E23B-EB2B-C480-42B4-3DCC798E465F}" dt="2022-10-03T19:08:36.915" v="372" actId="1076"/>
        <pc:sldMkLst>
          <pc:docMk/>
          <pc:sldMk cId="534405538" sldId="276"/>
        </pc:sldMkLst>
        <pc:spChg chg="mod">
          <ac:chgData name="Brockett, Mason" userId="S::masonjb4@illinois.edu::97c83993-2bc7-46c2-8adc-ab43fe0c2249" providerId="AD" clId="Web-{F444E23B-EB2B-C480-42B4-3DCC798E465F}" dt="2022-10-03T18:55:46.055" v="2" actId="20577"/>
          <ac:spMkLst>
            <pc:docMk/>
            <pc:sldMk cId="534405538" sldId="276"/>
            <ac:spMk id="2" creationId="{81BA21DA-894A-420A-B9C0-42FA1B1F3941}"/>
          </ac:spMkLst>
        </pc:spChg>
        <pc:spChg chg="add del mod">
          <ac:chgData name="Brockett, Mason" userId="S::masonjb4@illinois.edu::97c83993-2bc7-46c2-8adc-ab43fe0c2249" providerId="AD" clId="Web-{F444E23B-EB2B-C480-42B4-3DCC798E465F}" dt="2022-10-03T18:59:49.799" v="133"/>
          <ac:spMkLst>
            <pc:docMk/>
            <pc:sldMk cId="534405538" sldId="276"/>
            <ac:spMk id="3" creationId="{C9534A03-88AD-D10B-CE6D-973B7203B7C7}"/>
          </ac:spMkLst>
        </pc:spChg>
        <pc:spChg chg="mod">
          <ac:chgData name="Brockett, Mason" userId="S::masonjb4@illinois.edu::97c83993-2bc7-46c2-8adc-ab43fe0c2249" providerId="AD" clId="Web-{F444E23B-EB2B-C480-42B4-3DCC798E465F}" dt="2022-10-03T19:08:36.493" v="349" actId="1076"/>
          <ac:spMkLst>
            <pc:docMk/>
            <pc:sldMk cId="534405538" sldId="276"/>
            <ac:spMk id="4" creationId="{2ACEF051-6D63-4585-975B-A6B48EA2B3EA}"/>
          </ac:spMkLst>
        </pc:spChg>
        <pc:spChg chg="mod">
          <ac:chgData name="Brockett, Mason" userId="S::masonjb4@illinois.edu::97c83993-2bc7-46c2-8adc-ab43fe0c2249" providerId="AD" clId="Web-{F444E23B-EB2B-C480-42B4-3DCC798E465F}" dt="2022-10-03T19:08:36.727" v="362" actId="1076"/>
          <ac:spMkLst>
            <pc:docMk/>
            <pc:sldMk cId="534405538" sldId="276"/>
            <ac:spMk id="6" creationId="{29589C40-40C8-E10B-E27F-D2885FA48ECB}"/>
          </ac:spMkLst>
        </pc:spChg>
        <pc:spChg chg="add mod">
          <ac:chgData name="Brockett, Mason" userId="S::masonjb4@illinois.edu::97c83993-2bc7-46c2-8adc-ab43fe0c2249" providerId="AD" clId="Web-{F444E23B-EB2B-C480-42B4-3DCC798E465F}" dt="2022-10-03T19:08:36.743" v="363" actId="1076"/>
          <ac:spMkLst>
            <pc:docMk/>
            <pc:sldMk cId="534405538" sldId="276"/>
            <ac:spMk id="9" creationId="{95E6BB45-AEB5-ECDA-ED17-81E519C27B47}"/>
          </ac:spMkLst>
        </pc:spChg>
        <pc:spChg chg="mod">
          <ac:chgData name="Brockett, Mason" userId="S::masonjb4@illinois.edu::97c83993-2bc7-46c2-8adc-ab43fe0c2249" providerId="AD" clId="Web-{F444E23B-EB2B-C480-42B4-3DCC798E465F}" dt="2022-10-03T19:08:36.509" v="350" actId="1076"/>
          <ac:spMkLst>
            <pc:docMk/>
            <pc:sldMk cId="534405538" sldId="276"/>
            <ac:spMk id="11" creationId="{00000000-0000-0000-0000-000000000000}"/>
          </ac:spMkLst>
        </pc:spChg>
        <pc:spChg chg="mod">
          <ac:chgData name="Brockett, Mason" userId="S::masonjb4@illinois.edu::97c83993-2bc7-46c2-8adc-ab43fe0c2249" providerId="AD" clId="Web-{F444E23B-EB2B-C480-42B4-3DCC798E465F}" dt="2022-10-03T19:08:36.524" v="351" actId="1076"/>
          <ac:spMkLst>
            <pc:docMk/>
            <pc:sldMk cId="534405538" sldId="276"/>
            <ac:spMk id="12" creationId="{00000000-0000-0000-0000-000000000000}"/>
          </ac:spMkLst>
        </pc:spChg>
        <pc:spChg chg="mod">
          <ac:chgData name="Brockett, Mason" userId="S::masonjb4@illinois.edu::97c83993-2bc7-46c2-8adc-ab43fe0c2249" providerId="AD" clId="Web-{F444E23B-EB2B-C480-42B4-3DCC798E465F}" dt="2022-10-03T19:08:36.556" v="352" actId="1076"/>
          <ac:spMkLst>
            <pc:docMk/>
            <pc:sldMk cId="534405538" sldId="276"/>
            <ac:spMk id="14" creationId="{00000000-0000-0000-0000-000000000000}"/>
          </ac:spMkLst>
        </pc:spChg>
        <pc:spChg chg="add mod">
          <ac:chgData name="Brockett, Mason" userId="S::masonjb4@illinois.edu::97c83993-2bc7-46c2-8adc-ab43fe0c2249" providerId="AD" clId="Web-{F444E23B-EB2B-C480-42B4-3DCC798E465F}" dt="2022-10-03T19:08:36.774" v="364" actId="1076"/>
          <ac:spMkLst>
            <pc:docMk/>
            <pc:sldMk cId="534405538" sldId="276"/>
            <ac:spMk id="15" creationId="{F77DE502-CF1F-0764-D55E-CB7713BBA211}"/>
          </ac:spMkLst>
        </pc:spChg>
        <pc:spChg chg="add mod">
          <ac:chgData name="Brockett, Mason" userId="S::masonjb4@illinois.edu::97c83993-2bc7-46c2-8adc-ab43fe0c2249" providerId="AD" clId="Web-{F444E23B-EB2B-C480-42B4-3DCC798E465F}" dt="2022-10-03T19:08:36.790" v="365" actId="1076"/>
          <ac:spMkLst>
            <pc:docMk/>
            <pc:sldMk cId="534405538" sldId="276"/>
            <ac:spMk id="19" creationId="{274EFAF1-D207-51F2-E039-E989680F97A6}"/>
          </ac:spMkLst>
        </pc:spChg>
        <pc:spChg chg="mod">
          <ac:chgData name="Brockett, Mason" userId="S::masonjb4@illinois.edu::97c83993-2bc7-46c2-8adc-ab43fe0c2249" providerId="AD" clId="Web-{F444E23B-EB2B-C480-42B4-3DCC798E465F}" dt="2022-10-03T19:08:36.681" v="359" actId="1076"/>
          <ac:spMkLst>
            <pc:docMk/>
            <pc:sldMk cId="534405538" sldId="276"/>
            <ac:spMk id="25" creationId="{81699717-5A34-4932-B609-E31C88281F84}"/>
          </ac:spMkLst>
        </pc:spChg>
        <pc:spChg chg="mod">
          <ac:chgData name="Brockett, Mason" userId="S::masonjb4@illinois.edu::97c83993-2bc7-46c2-8adc-ab43fe0c2249" providerId="AD" clId="Web-{F444E23B-EB2B-C480-42B4-3DCC798E465F}" dt="2022-10-03T19:08:36.696" v="360" actId="1076"/>
          <ac:spMkLst>
            <pc:docMk/>
            <pc:sldMk cId="534405538" sldId="276"/>
            <ac:spMk id="27" creationId="{F3EA8B36-217A-450B-974C-CAF6A6020857}"/>
          </ac:spMkLst>
        </pc:spChg>
        <pc:spChg chg="add mod">
          <ac:chgData name="Brockett, Mason" userId="S::masonjb4@illinois.edu::97c83993-2bc7-46c2-8adc-ab43fe0c2249" providerId="AD" clId="Web-{F444E23B-EB2B-C480-42B4-3DCC798E465F}" dt="2022-10-03T19:08:36.884" v="370" actId="1076"/>
          <ac:spMkLst>
            <pc:docMk/>
            <pc:sldMk cId="534405538" sldId="276"/>
            <ac:spMk id="33" creationId="{3D82DDF1-DBB0-EED5-33F4-6359FE0EEEAA}"/>
          </ac:spMkLst>
        </pc:spChg>
        <pc:spChg chg="add mod">
          <ac:chgData name="Brockett, Mason" userId="S::masonjb4@illinois.edu::97c83993-2bc7-46c2-8adc-ab43fe0c2249" providerId="AD" clId="Web-{F444E23B-EB2B-C480-42B4-3DCC798E465F}" dt="2022-10-03T19:08:36.900" v="371" actId="1076"/>
          <ac:spMkLst>
            <pc:docMk/>
            <pc:sldMk cId="534405538" sldId="276"/>
            <ac:spMk id="35" creationId="{BCED5E09-CD0C-000C-F9F5-FB6EE10A9AF2}"/>
          </ac:spMkLst>
        </pc:spChg>
        <pc:picChg chg="mod modCrop">
          <ac:chgData name="Brockett, Mason" userId="S::masonjb4@illinois.edu::97c83993-2bc7-46c2-8adc-ab43fe0c2249" providerId="AD" clId="Web-{F444E23B-EB2B-C480-42B4-3DCC798E465F}" dt="2022-10-03T19:08:36.712" v="361" actId="1076"/>
          <ac:picMkLst>
            <pc:docMk/>
            <pc:sldMk cId="534405538" sldId="276"/>
            <ac:picMk id="5" creationId="{01B252A5-35BA-6AA7-7879-C5D0CF5185E6}"/>
          </ac:picMkLst>
        </pc:picChg>
        <pc:picChg chg="mod">
          <ac:chgData name="Brockett, Mason" userId="S::masonjb4@illinois.edu::97c83993-2bc7-46c2-8adc-ab43fe0c2249" providerId="AD" clId="Web-{F444E23B-EB2B-C480-42B4-3DCC798E465F}" dt="2022-10-03T19:08:36.571" v="353" actId="1076"/>
          <ac:picMkLst>
            <pc:docMk/>
            <pc:sldMk cId="534405538" sldId="276"/>
            <ac:picMk id="7" creationId="{0307BB6F-9764-4CE2-8090-2D009FC993D8}"/>
          </ac:picMkLst>
        </pc:picChg>
        <pc:picChg chg="mod">
          <ac:chgData name="Brockett, Mason" userId="S::masonjb4@illinois.edu::97c83993-2bc7-46c2-8adc-ab43fe0c2249" providerId="AD" clId="Web-{F444E23B-EB2B-C480-42B4-3DCC798E465F}" dt="2022-10-03T19:08:36.587" v="354" actId="1076"/>
          <ac:picMkLst>
            <pc:docMk/>
            <pc:sldMk cId="534405538" sldId="276"/>
            <ac:picMk id="13" creationId="{1853CDC7-A785-4101-8F34-94A49BD21FE9}"/>
          </ac:picMkLst>
        </pc:picChg>
        <pc:picChg chg="mod">
          <ac:chgData name="Brockett, Mason" userId="S::masonjb4@illinois.edu::97c83993-2bc7-46c2-8adc-ab43fe0c2249" providerId="AD" clId="Web-{F444E23B-EB2B-C480-42B4-3DCC798E465F}" dt="2022-10-03T19:08:36.602" v="355" actId="1076"/>
          <ac:picMkLst>
            <pc:docMk/>
            <pc:sldMk cId="534405538" sldId="276"/>
            <ac:picMk id="16" creationId="{BA9871EF-172F-4C0A-A638-ACB272435174}"/>
          </ac:picMkLst>
        </pc:picChg>
        <pc:picChg chg="mod">
          <ac:chgData name="Brockett, Mason" userId="S::masonjb4@illinois.edu::97c83993-2bc7-46c2-8adc-ab43fe0c2249" providerId="AD" clId="Web-{F444E23B-EB2B-C480-42B4-3DCC798E465F}" dt="2022-10-03T19:08:36.618" v="356" actId="1076"/>
          <ac:picMkLst>
            <pc:docMk/>
            <pc:sldMk cId="534405538" sldId="276"/>
            <ac:picMk id="18" creationId="{796996AA-E209-4694-907B-A0EFB69EE79F}"/>
          </ac:picMkLst>
        </pc:picChg>
        <pc:picChg chg="mod">
          <ac:chgData name="Brockett, Mason" userId="S::masonjb4@illinois.edu::97c83993-2bc7-46c2-8adc-ab43fe0c2249" providerId="AD" clId="Web-{F444E23B-EB2B-C480-42B4-3DCC798E465F}" dt="2022-10-03T19:08:36.634" v="357" actId="1076"/>
          <ac:picMkLst>
            <pc:docMk/>
            <pc:sldMk cId="534405538" sldId="276"/>
            <ac:picMk id="20" creationId="{BC8A5956-C4E3-4F5A-9FBC-9464E6F11C34}"/>
          </ac:picMkLst>
        </pc:picChg>
        <pc:picChg chg="add mod">
          <ac:chgData name="Brockett, Mason" userId="S::masonjb4@illinois.edu::97c83993-2bc7-46c2-8adc-ab43fe0c2249" providerId="AD" clId="Web-{F444E23B-EB2B-C480-42B4-3DCC798E465F}" dt="2022-10-03T19:08:36.806" v="366" actId="1076"/>
          <ac:picMkLst>
            <pc:docMk/>
            <pc:sldMk cId="534405538" sldId="276"/>
            <ac:picMk id="22" creationId="{3C357A88-3806-116A-E8C5-F1F2E53B0AE3}"/>
          </ac:picMkLst>
        </pc:picChg>
        <pc:picChg chg="mod">
          <ac:chgData name="Brockett, Mason" userId="S::masonjb4@illinois.edu::97c83993-2bc7-46c2-8adc-ab43fe0c2249" providerId="AD" clId="Web-{F444E23B-EB2B-C480-42B4-3DCC798E465F}" dt="2022-10-03T19:08:36.649" v="358" actId="1076"/>
          <ac:picMkLst>
            <pc:docMk/>
            <pc:sldMk cId="534405538" sldId="276"/>
            <ac:picMk id="24" creationId="{C2CAD70B-8643-4656-8902-CDCC867937A1}"/>
          </ac:picMkLst>
        </pc:picChg>
        <pc:picChg chg="add mod">
          <ac:chgData name="Brockett, Mason" userId="S::masonjb4@illinois.edu::97c83993-2bc7-46c2-8adc-ab43fe0c2249" providerId="AD" clId="Web-{F444E23B-EB2B-C480-42B4-3DCC798E465F}" dt="2022-10-03T19:08:36.821" v="367" actId="1076"/>
          <ac:picMkLst>
            <pc:docMk/>
            <pc:sldMk cId="534405538" sldId="276"/>
            <ac:picMk id="26" creationId="{BCF2DC36-4E6A-22B1-CAFA-1387876F08AE}"/>
          </ac:picMkLst>
        </pc:picChg>
        <pc:picChg chg="add mod">
          <ac:chgData name="Brockett, Mason" userId="S::masonjb4@illinois.edu::97c83993-2bc7-46c2-8adc-ab43fe0c2249" providerId="AD" clId="Web-{F444E23B-EB2B-C480-42B4-3DCC798E465F}" dt="2022-10-03T19:08:36.852" v="368" actId="1076"/>
          <ac:picMkLst>
            <pc:docMk/>
            <pc:sldMk cId="534405538" sldId="276"/>
            <ac:picMk id="29" creationId="{0D0A41AA-4894-D5D0-4AB5-38746DCA24BC}"/>
          </ac:picMkLst>
        </pc:picChg>
        <pc:picChg chg="add mod">
          <ac:chgData name="Brockett, Mason" userId="S::masonjb4@illinois.edu::97c83993-2bc7-46c2-8adc-ab43fe0c2249" providerId="AD" clId="Web-{F444E23B-EB2B-C480-42B4-3DCC798E465F}" dt="2022-10-03T19:08:36.868" v="369" actId="1076"/>
          <ac:picMkLst>
            <pc:docMk/>
            <pc:sldMk cId="534405538" sldId="276"/>
            <ac:picMk id="31" creationId="{62A4BF7C-510F-444A-27BA-185FC4D7A320}"/>
          </ac:picMkLst>
        </pc:picChg>
        <pc:picChg chg="add mod">
          <ac:chgData name="Brockett, Mason" userId="S::masonjb4@illinois.edu::97c83993-2bc7-46c2-8adc-ab43fe0c2249" providerId="AD" clId="Web-{F444E23B-EB2B-C480-42B4-3DCC798E465F}" dt="2022-10-03T19:08:36.915" v="372" actId="1076"/>
          <ac:picMkLst>
            <pc:docMk/>
            <pc:sldMk cId="534405538" sldId="276"/>
            <ac:picMk id="37" creationId="{6035FDFD-478E-ED70-5CE0-0B507C44AA80}"/>
          </ac:picMkLst>
        </pc:picChg>
      </pc:sldChg>
      <pc:sldChg chg="modSp del">
        <pc:chgData name="Brockett, Mason" userId="S::masonjb4@illinois.edu::97c83993-2bc7-46c2-8adc-ab43fe0c2249" providerId="AD" clId="Web-{F444E23B-EB2B-C480-42B4-3DCC798E465F}" dt="2022-10-03T19:00:16.269" v="154"/>
        <pc:sldMkLst>
          <pc:docMk/>
          <pc:sldMk cId="3481455911" sldId="288"/>
        </pc:sldMkLst>
        <pc:spChg chg="mod">
          <ac:chgData name="Brockett, Mason" userId="S::masonjb4@illinois.edu::97c83993-2bc7-46c2-8adc-ab43fe0c2249" providerId="AD" clId="Web-{F444E23B-EB2B-C480-42B4-3DCC798E465F}" dt="2022-10-03T18:55:52.367" v="8" actId="20577"/>
          <ac:spMkLst>
            <pc:docMk/>
            <pc:sldMk cId="3481455911" sldId="288"/>
            <ac:spMk id="2" creationId="{81BA21DA-894A-420A-B9C0-42FA1B1F3941}"/>
          </ac:spMkLst>
        </pc:spChg>
        <pc:spChg chg="mod">
          <ac:chgData name="Brockett, Mason" userId="S::masonjb4@illinois.edu::97c83993-2bc7-46c2-8adc-ab43fe0c2249" providerId="AD" clId="Web-{F444E23B-EB2B-C480-42B4-3DCC798E465F}" dt="2022-10-03T18:59:56.221" v="136" actId="1076"/>
          <ac:spMkLst>
            <pc:docMk/>
            <pc:sldMk cId="3481455911" sldId="288"/>
            <ac:spMk id="9" creationId="{4E0EFCF3-88B1-47A8-3830-11A059F54C5C}"/>
          </ac:spMkLst>
        </pc:spChg>
        <pc:spChg chg="mod">
          <ac:chgData name="Brockett, Mason" userId="S::masonjb4@illinois.edu::97c83993-2bc7-46c2-8adc-ab43fe0c2249" providerId="AD" clId="Web-{F444E23B-EB2B-C480-42B4-3DCC798E465F}" dt="2022-10-03T18:59:56.221" v="143" actId="1076"/>
          <ac:spMkLst>
            <pc:docMk/>
            <pc:sldMk cId="3481455911" sldId="288"/>
            <ac:spMk id="11" creationId="{00000000-0000-0000-0000-000000000000}"/>
          </ac:spMkLst>
        </pc:spChg>
        <pc:spChg chg="mod">
          <ac:chgData name="Brockett, Mason" userId="S::masonjb4@illinois.edu::97c83993-2bc7-46c2-8adc-ab43fe0c2249" providerId="AD" clId="Web-{F444E23B-EB2B-C480-42B4-3DCC798E465F}" dt="2022-10-03T18:59:56.221" v="142" actId="1076"/>
          <ac:spMkLst>
            <pc:docMk/>
            <pc:sldMk cId="3481455911" sldId="288"/>
            <ac:spMk id="12" creationId="{00000000-0000-0000-0000-000000000000}"/>
          </ac:spMkLst>
        </pc:spChg>
        <pc:spChg chg="mod">
          <ac:chgData name="Brockett, Mason" userId="S::masonjb4@illinois.edu::97c83993-2bc7-46c2-8adc-ab43fe0c2249" providerId="AD" clId="Web-{F444E23B-EB2B-C480-42B4-3DCC798E465F}" dt="2022-10-03T18:59:56.221" v="135" actId="1076"/>
          <ac:spMkLst>
            <pc:docMk/>
            <pc:sldMk cId="3481455911" sldId="288"/>
            <ac:spMk id="15" creationId="{CC7B6190-EFED-E567-51D6-01E5D452F0CA}"/>
          </ac:spMkLst>
        </pc:spChg>
        <pc:spChg chg="mod">
          <ac:chgData name="Brockett, Mason" userId="S::masonjb4@illinois.edu::97c83993-2bc7-46c2-8adc-ab43fe0c2249" providerId="AD" clId="Web-{F444E23B-EB2B-C480-42B4-3DCC798E465F}" dt="2022-10-03T18:59:56.221" v="141" actId="1076"/>
          <ac:spMkLst>
            <pc:docMk/>
            <pc:sldMk cId="3481455911" sldId="288"/>
            <ac:spMk id="25" creationId="{81699717-5A34-4932-B609-E31C88281F84}"/>
          </ac:spMkLst>
        </pc:spChg>
        <pc:picChg chg="mod">
          <ac:chgData name="Brockett, Mason" userId="S::masonjb4@illinois.edu::97c83993-2bc7-46c2-8adc-ab43fe0c2249" providerId="AD" clId="Web-{F444E23B-EB2B-C480-42B4-3DCC798E465F}" dt="2022-10-03T18:59:56.221" v="140" actId="1076"/>
          <ac:picMkLst>
            <pc:docMk/>
            <pc:sldMk cId="3481455911" sldId="288"/>
            <ac:picMk id="3" creationId="{6A6BBE1F-4152-EF20-26FC-0B8AE3329B6D}"/>
          </ac:picMkLst>
        </pc:picChg>
        <pc:picChg chg="mod">
          <ac:chgData name="Brockett, Mason" userId="S::masonjb4@illinois.edu::97c83993-2bc7-46c2-8adc-ab43fe0c2249" providerId="AD" clId="Web-{F444E23B-EB2B-C480-42B4-3DCC798E465F}" dt="2022-10-03T18:59:56.221" v="139" actId="1076"/>
          <ac:picMkLst>
            <pc:docMk/>
            <pc:sldMk cId="3481455911" sldId="288"/>
            <ac:picMk id="5" creationId="{E60D2B02-E471-8A04-5755-5F4A70999B52}"/>
          </ac:picMkLst>
        </pc:picChg>
        <pc:picChg chg="mod">
          <ac:chgData name="Brockett, Mason" userId="S::masonjb4@illinois.edu::97c83993-2bc7-46c2-8adc-ab43fe0c2249" providerId="AD" clId="Web-{F444E23B-EB2B-C480-42B4-3DCC798E465F}" dt="2022-10-03T18:59:56.221" v="138" actId="1076"/>
          <ac:picMkLst>
            <pc:docMk/>
            <pc:sldMk cId="3481455911" sldId="288"/>
            <ac:picMk id="6" creationId="{521FB312-0DA6-2E79-99DD-F3DB727EFD2C}"/>
          </ac:picMkLst>
        </pc:picChg>
        <pc:picChg chg="mod">
          <ac:chgData name="Brockett, Mason" userId="S::masonjb4@illinois.edu::97c83993-2bc7-46c2-8adc-ab43fe0c2249" providerId="AD" clId="Web-{F444E23B-EB2B-C480-42B4-3DCC798E465F}" dt="2022-10-03T18:59:56.221" v="137" actId="1076"/>
          <ac:picMkLst>
            <pc:docMk/>
            <pc:sldMk cId="3481455911" sldId="288"/>
            <ac:picMk id="8" creationId="{CD099CFC-0DA7-5162-F8D6-3F78F85213A1}"/>
          </ac:picMkLst>
        </pc:picChg>
        <pc:picChg chg="mod">
          <ac:chgData name="Brockett, Mason" userId="S::masonjb4@illinois.edu::97c83993-2bc7-46c2-8adc-ab43fe0c2249" providerId="AD" clId="Web-{F444E23B-EB2B-C480-42B4-3DCC798E465F}" dt="2022-10-03T18:59:56.221" v="134" actId="1076"/>
          <ac:picMkLst>
            <pc:docMk/>
            <pc:sldMk cId="3481455911" sldId="288"/>
            <ac:picMk id="19" creationId="{5E18FB68-CECC-8FA0-592F-215F769FC323}"/>
          </ac:picMkLst>
        </pc:picChg>
      </pc:sldChg>
    </pc:docChg>
  </pc:docChgLst>
  <pc:docChgLst>
    <pc:chgData name="Brockett, Mason" userId="S::masonjb4@illinois.edu::97c83993-2bc7-46c2-8adc-ab43fe0c2249" providerId="AD" clId="Web-{130ED46B-1E2B-8FFC-57BB-7C7D2760E29D}"/>
    <pc:docChg chg="modSld">
      <pc:chgData name="Brockett, Mason" userId="S::masonjb4@illinois.edu::97c83993-2bc7-46c2-8adc-ab43fe0c2249" providerId="AD" clId="Web-{130ED46B-1E2B-8FFC-57BB-7C7D2760E29D}" dt="2022-10-03T19:22:28.539" v="101" actId="1076"/>
      <pc:docMkLst>
        <pc:docMk/>
      </pc:docMkLst>
      <pc:sldChg chg="addSp delSp modSp">
        <pc:chgData name="Brockett, Mason" userId="S::masonjb4@illinois.edu::97c83993-2bc7-46c2-8adc-ab43fe0c2249" providerId="AD" clId="Web-{130ED46B-1E2B-8FFC-57BB-7C7D2760E29D}" dt="2022-10-03T19:22:28.539" v="101" actId="1076"/>
        <pc:sldMkLst>
          <pc:docMk/>
          <pc:sldMk cId="534405538" sldId="276"/>
        </pc:sldMkLst>
        <pc:spChg chg="mod">
          <ac:chgData name="Brockett, Mason" userId="S::masonjb4@illinois.edu::97c83993-2bc7-46c2-8adc-ab43fe0c2249" providerId="AD" clId="Web-{130ED46B-1E2B-8FFC-57BB-7C7D2760E29D}" dt="2022-10-03T19:20:44.614" v="49" actId="1076"/>
          <ac:spMkLst>
            <pc:docMk/>
            <pc:sldMk cId="534405538" sldId="276"/>
            <ac:spMk id="6" creationId="{29589C40-40C8-E10B-E27F-D2885FA48ECB}"/>
          </ac:spMkLst>
        </pc:spChg>
        <pc:spChg chg="add del">
          <ac:chgData name="Brockett, Mason" userId="S::masonjb4@illinois.edu::97c83993-2bc7-46c2-8adc-ab43fe0c2249" providerId="AD" clId="Web-{130ED46B-1E2B-8FFC-57BB-7C7D2760E29D}" dt="2022-10-03T19:15:27.559" v="5"/>
          <ac:spMkLst>
            <pc:docMk/>
            <pc:sldMk cId="534405538" sldId="276"/>
            <ac:spMk id="8" creationId="{2EE8C419-A3DB-756B-26A3-FBD8CD845B54}"/>
          </ac:spMkLst>
        </pc:spChg>
        <pc:spChg chg="mod">
          <ac:chgData name="Brockett, Mason" userId="S::masonjb4@illinois.edu::97c83993-2bc7-46c2-8adc-ab43fe0c2249" providerId="AD" clId="Web-{130ED46B-1E2B-8FFC-57BB-7C7D2760E29D}" dt="2022-10-03T19:22:28.508" v="99" actId="1076"/>
          <ac:spMkLst>
            <pc:docMk/>
            <pc:sldMk cId="534405538" sldId="276"/>
            <ac:spMk id="9" creationId="{95E6BB45-AEB5-ECDA-ED17-81E519C27B47}"/>
          </ac:spMkLst>
        </pc:spChg>
        <pc:spChg chg="add del">
          <ac:chgData name="Brockett, Mason" userId="S::masonjb4@illinois.edu::97c83993-2bc7-46c2-8adc-ab43fe0c2249" providerId="AD" clId="Web-{130ED46B-1E2B-8FFC-57BB-7C7D2760E29D}" dt="2022-10-03T19:15:27.559" v="5"/>
          <ac:spMkLst>
            <pc:docMk/>
            <pc:sldMk cId="534405538" sldId="276"/>
            <ac:spMk id="10" creationId="{FD54A485-C142-7EE8-1534-2C3C630A3DE2}"/>
          </ac:spMkLst>
        </pc:spChg>
        <pc:spChg chg="mod">
          <ac:chgData name="Brockett, Mason" userId="S::masonjb4@illinois.edu::97c83993-2bc7-46c2-8adc-ab43fe0c2249" providerId="AD" clId="Web-{130ED46B-1E2B-8FFC-57BB-7C7D2760E29D}" dt="2022-10-03T19:20:33.614" v="46" actId="1076"/>
          <ac:spMkLst>
            <pc:docMk/>
            <pc:sldMk cId="534405538" sldId="276"/>
            <ac:spMk id="11" creationId="{00000000-0000-0000-0000-000000000000}"/>
          </ac:spMkLst>
        </pc:spChg>
        <pc:spChg chg="mod">
          <ac:chgData name="Brockett, Mason" userId="S::masonjb4@illinois.edu::97c83993-2bc7-46c2-8adc-ab43fe0c2249" providerId="AD" clId="Web-{130ED46B-1E2B-8FFC-57BB-7C7D2760E29D}" dt="2022-10-03T19:20:37.739" v="47" actId="1076"/>
          <ac:spMkLst>
            <pc:docMk/>
            <pc:sldMk cId="534405538" sldId="276"/>
            <ac:spMk id="12" creationId="{00000000-0000-0000-0000-000000000000}"/>
          </ac:spMkLst>
        </pc:spChg>
        <pc:spChg chg="mod">
          <ac:chgData name="Brockett, Mason" userId="S::masonjb4@illinois.edu::97c83993-2bc7-46c2-8adc-ab43fe0c2249" providerId="AD" clId="Web-{130ED46B-1E2B-8FFC-57BB-7C7D2760E29D}" dt="2022-10-03T19:20:39.161" v="48" actId="1076"/>
          <ac:spMkLst>
            <pc:docMk/>
            <pc:sldMk cId="534405538" sldId="276"/>
            <ac:spMk id="14" creationId="{00000000-0000-0000-0000-000000000000}"/>
          </ac:spMkLst>
        </pc:spChg>
        <pc:spChg chg="mod">
          <ac:chgData name="Brockett, Mason" userId="S::masonjb4@illinois.edu::97c83993-2bc7-46c2-8adc-ab43fe0c2249" providerId="AD" clId="Web-{130ED46B-1E2B-8FFC-57BB-7C7D2760E29D}" dt="2022-10-03T19:22:28.524" v="100" actId="1076"/>
          <ac:spMkLst>
            <pc:docMk/>
            <pc:sldMk cId="534405538" sldId="276"/>
            <ac:spMk id="15" creationId="{F77DE502-CF1F-0764-D55E-CB7713BBA211}"/>
          </ac:spMkLst>
        </pc:spChg>
        <pc:spChg chg="add del">
          <ac:chgData name="Brockett, Mason" userId="S::masonjb4@illinois.edu::97c83993-2bc7-46c2-8adc-ab43fe0c2249" providerId="AD" clId="Web-{130ED46B-1E2B-8FFC-57BB-7C7D2760E29D}" dt="2022-10-03T19:15:27.559" v="5"/>
          <ac:spMkLst>
            <pc:docMk/>
            <pc:sldMk cId="534405538" sldId="276"/>
            <ac:spMk id="17" creationId="{EFFF16F2-D434-DCED-D9DE-AFBD4E1ED22D}"/>
          </ac:spMkLst>
        </pc:spChg>
        <pc:spChg chg="mod">
          <ac:chgData name="Brockett, Mason" userId="S::masonjb4@illinois.edu::97c83993-2bc7-46c2-8adc-ab43fe0c2249" providerId="AD" clId="Web-{130ED46B-1E2B-8FFC-57BB-7C7D2760E29D}" dt="2022-10-03T19:22:28.383" v="90" actId="1076"/>
          <ac:spMkLst>
            <pc:docMk/>
            <pc:sldMk cId="534405538" sldId="276"/>
            <ac:spMk id="19" creationId="{274EFAF1-D207-51F2-E039-E989680F97A6}"/>
          </ac:spMkLst>
        </pc:spChg>
        <pc:spChg chg="mod">
          <ac:chgData name="Brockett, Mason" userId="S::masonjb4@illinois.edu::97c83993-2bc7-46c2-8adc-ab43fe0c2249" providerId="AD" clId="Web-{130ED46B-1E2B-8FFC-57BB-7C7D2760E29D}" dt="2022-10-03T19:20:31.067" v="45" actId="1076"/>
          <ac:spMkLst>
            <pc:docMk/>
            <pc:sldMk cId="534405538" sldId="276"/>
            <ac:spMk id="25" creationId="{81699717-5A34-4932-B609-E31C88281F84}"/>
          </ac:spMkLst>
        </pc:spChg>
        <pc:spChg chg="mod">
          <ac:chgData name="Brockett, Mason" userId="S::masonjb4@illinois.edu::97c83993-2bc7-46c2-8adc-ab43fe0c2249" providerId="AD" clId="Web-{130ED46B-1E2B-8FFC-57BB-7C7D2760E29D}" dt="2022-10-03T19:22:28.477" v="97" actId="1076"/>
          <ac:spMkLst>
            <pc:docMk/>
            <pc:sldMk cId="534405538" sldId="276"/>
            <ac:spMk id="27" creationId="{F3EA8B36-217A-450B-974C-CAF6A6020857}"/>
          </ac:spMkLst>
        </pc:spChg>
        <pc:spChg chg="add del">
          <ac:chgData name="Brockett, Mason" userId="S::masonjb4@illinois.edu::97c83993-2bc7-46c2-8adc-ab43fe0c2249" providerId="AD" clId="Web-{130ED46B-1E2B-8FFC-57BB-7C7D2760E29D}" dt="2022-10-03T19:15:27.559" v="5"/>
          <ac:spMkLst>
            <pc:docMk/>
            <pc:sldMk cId="534405538" sldId="276"/>
            <ac:spMk id="32" creationId="{F04146AC-0FFC-E04A-132D-A090C386FB46}"/>
          </ac:spMkLst>
        </pc:spChg>
        <pc:spChg chg="mod">
          <ac:chgData name="Brockett, Mason" userId="S::masonjb4@illinois.edu::97c83993-2bc7-46c2-8adc-ab43fe0c2249" providerId="AD" clId="Web-{130ED46B-1E2B-8FFC-57BB-7C7D2760E29D}" dt="2022-10-03T19:22:28.539" v="101" actId="1076"/>
          <ac:spMkLst>
            <pc:docMk/>
            <pc:sldMk cId="534405538" sldId="276"/>
            <ac:spMk id="33" creationId="{3D82DDF1-DBB0-EED5-33F4-6359FE0EEEAA}"/>
          </ac:spMkLst>
        </pc:spChg>
        <pc:spChg chg="add del">
          <ac:chgData name="Brockett, Mason" userId="S::masonjb4@illinois.edu::97c83993-2bc7-46c2-8adc-ab43fe0c2249" providerId="AD" clId="Web-{130ED46B-1E2B-8FFC-57BB-7C7D2760E29D}" dt="2022-10-03T19:15:27.559" v="5"/>
          <ac:spMkLst>
            <pc:docMk/>
            <pc:sldMk cId="534405538" sldId="276"/>
            <ac:spMk id="34" creationId="{F6F9774A-D6C3-11BC-A086-CB0360026550}"/>
          </ac:spMkLst>
        </pc:spChg>
        <pc:spChg chg="mod">
          <ac:chgData name="Brockett, Mason" userId="S::masonjb4@illinois.edu::97c83993-2bc7-46c2-8adc-ab43fe0c2249" providerId="AD" clId="Web-{130ED46B-1E2B-8FFC-57BB-7C7D2760E29D}" dt="2022-10-03T19:22:28.492" v="98" actId="1076"/>
          <ac:spMkLst>
            <pc:docMk/>
            <pc:sldMk cId="534405538" sldId="276"/>
            <ac:spMk id="35" creationId="{BCED5E09-CD0C-000C-F9F5-FB6EE10A9AF2}"/>
          </ac:spMkLst>
        </pc:spChg>
        <pc:spChg chg="add del">
          <ac:chgData name="Brockett, Mason" userId="S::masonjb4@illinois.edu::97c83993-2bc7-46c2-8adc-ab43fe0c2249" providerId="AD" clId="Web-{130ED46B-1E2B-8FFC-57BB-7C7D2760E29D}" dt="2022-10-03T19:15:37.403" v="7"/>
          <ac:spMkLst>
            <pc:docMk/>
            <pc:sldMk cId="534405538" sldId="276"/>
            <ac:spMk id="38" creationId="{2EE8C419-A3DB-756B-26A3-FBD8CD845B54}"/>
          </ac:spMkLst>
        </pc:spChg>
        <pc:spChg chg="add del">
          <ac:chgData name="Brockett, Mason" userId="S::masonjb4@illinois.edu::97c83993-2bc7-46c2-8adc-ab43fe0c2249" providerId="AD" clId="Web-{130ED46B-1E2B-8FFC-57BB-7C7D2760E29D}" dt="2022-10-03T19:15:37.403" v="7"/>
          <ac:spMkLst>
            <pc:docMk/>
            <pc:sldMk cId="534405538" sldId="276"/>
            <ac:spMk id="39" creationId="{FD54A485-C142-7EE8-1534-2C3C630A3DE2}"/>
          </ac:spMkLst>
        </pc:spChg>
        <pc:spChg chg="add del">
          <ac:chgData name="Brockett, Mason" userId="S::masonjb4@illinois.edu::97c83993-2bc7-46c2-8adc-ab43fe0c2249" providerId="AD" clId="Web-{130ED46B-1E2B-8FFC-57BB-7C7D2760E29D}" dt="2022-10-03T19:15:37.403" v="7"/>
          <ac:spMkLst>
            <pc:docMk/>
            <pc:sldMk cId="534405538" sldId="276"/>
            <ac:spMk id="40" creationId="{EFFF16F2-D434-DCED-D9DE-AFBD4E1ED22D}"/>
          </ac:spMkLst>
        </pc:spChg>
        <pc:spChg chg="add del">
          <ac:chgData name="Brockett, Mason" userId="S::masonjb4@illinois.edu::97c83993-2bc7-46c2-8adc-ab43fe0c2249" providerId="AD" clId="Web-{130ED46B-1E2B-8FFC-57BB-7C7D2760E29D}" dt="2022-10-03T19:15:37.403" v="7"/>
          <ac:spMkLst>
            <pc:docMk/>
            <pc:sldMk cId="534405538" sldId="276"/>
            <ac:spMk id="45" creationId="{F04146AC-0FFC-E04A-132D-A090C386FB46}"/>
          </ac:spMkLst>
        </pc:spChg>
        <pc:spChg chg="add del">
          <ac:chgData name="Brockett, Mason" userId="S::masonjb4@illinois.edu::97c83993-2bc7-46c2-8adc-ab43fe0c2249" providerId="AD" clId="Web-{130ED46B-1E2B-8FFC-57BB-7C7D2760E29D}" dt="2022-10-03T19:15:37.403" v="7"/>
          <ac:spMkLst>
            <pc:docMk/>
            <pc:sldMk cId="534405538" sldId="276"/>
            <ac:spMk id="46" creationId="{F6F9774A-D6C3-11BC-A086-CB0360026550}"/>
          </ac:spMkLst>
        </pc:spChg>
        <pc:spChg chg="add mod">
          <ac:chgData name="Brockett, Mason" userId="S::masonjb4@illinois.edu::97c83993-2bc7-46c2-8adc-ab43fe0c2249" providerId="AD" clId="Web-{130ED46B-1E2B-8FFC-57BB-7C7D2760E29D}" dt="2022-10-03T19:17:07.312" v="29" actId="14100"/>
          <ac:spMkLst>
            <pc:docMk/>
            <pc:sldMk cId="534405538" sldId="276"/>
            <ac:spMk id="48" creationId="{ED72F77C-C16A-86A9-1B48-B75CD64FCFDA}"/>
          </ac:spMkLst>
        </pc:spChg>
        <pc:picChg chg="add mod">
          <ac:chgData name="Brockett, Mason" userId="S::masonjb4@illinois.edu::97c83993-2bc7-46c2-8adc-ab43fe0c2249" providerId="AD" clId="Web-{130ED46B-1E2B-8FFC-57BB-7C7D2760E29D}" dt="2022-10-03T19:20:23.223" v="43" actId="1076"/>
          <ac:picMkLst>
            <pc:docMk/>
            <pc:sldMk cId="534405538" sldId="276"/>
            <ac:picMk id="3" creationId="{FA192EAD-7A1B-193A-1EF2-94831231F800}"/>
          </ac:picMkLst>
        </pc:picChg>
        <pc:picChg chg="mod">
          <ac:chgData name="Brockett, Mason" userId="S::masonjb4@illinois.edu::97c83993-2bc7-46c2-8adc-ab43fe0c2249" providerId="AD" clId="Web-{130ED46B-1E2B-8FFC-57BB-7C7D2760E29D}" dt="2022-10-03T19:20:19.645" v="42" actId="1076"/>
          <ac:picMkLst>
            <pc:docMk/>
            <pc:sldMk cId="534405538" sldId="276"/>
            <ac:picMk id="5" creationId="{01B252A5-35BA-6AA7-7879-C5D0CF5185E6}"/>
          </ac:picMkLst>
        </pc:picChg>
        <pc:picChg chg="mod">
          <ac:chgData name="Brockett, Mason" userId="S::masonjb4@illinois.edu::97c83993-2bc7-46c2-8adc-ab43fe0c2249" providerId="AD" clId="Web-{130ED46B-1E2B-8FFC-57BB-7C7D2760E29D}" dt="2022-10-03T19:19:50.488" v="35" actId="1076"/>
          <ac:picMkLst>
            <pc:docMk/>
            <pc:sldMk cId="534405538" sldId="276"/>
            <ac:picMk id="7" creationId="{0307BB6F-9764-4CE2-8090-2D009FC993D8}"/>
          </ac:picMkLst>
        </pc:picChg>
        <pc:picChg chg="mod">
          <ac:chgData name="Brockett, Mason" userId="S::masonjb4@illinois.edu::97c83993-2bc7-46c2-8adc-ab43fe0c2249" providerId="AD" clId="Web-{130ED46B-1E2B-8FFC-57BB-7C7D2760E29D}" dt="2022-10-03T19:20:06.020" v="39" actId="1076"/>
          <ac:picMkLst>
            <pc:docMk/>
            <pc:sldMk cId="534405538" sldId="276"/>
            <ac:picMk id="16" creationId="{BA9871EF-172F-4C0A-A638-ACB272435174}"/>
          </ac:picMkLst>
        </pc:picChg>
        <pc:picChg chg="mod">
          <ac:chgData name="Brockett, Mason" userId="S::masonjb4@illinois.edu::97c83993-2bc7-46c2-8adc-ab43fe0c2249" providerId="AD" clId="Web-{130ED46B-1E2B-8FFC-57BB-7C7D2760E29D}" dt="2022-10-03T19:20:03.035" v="38" actId="1076"/>
          <ac:picMkLst>
            <pc:docMk/>
            <pc:sldMk cId="534405538" sldId="276"/>
            <ac:picMk id="18" creationId="{796996AA-E209-4694-907B-A0EFB69EE79F}"/>
          </ac:picMkLst>
        </pc:picChg>
        <pc:picChg chg="mod">
          <ac:chgData name="Brockett, Mason" userId="S::masonjb4@illinois.edu::97c83993-2bc7-46c2-8adc-ab43fe0c2249" providerId="AD" clId="Web-{130ED46B-1E2B-8FFC-57BB-7C7D2760E29D}" dt="2022-10-03T19:20:27.598" v="44" actId="1076"/>
          <ac:picMkLst>
            <pc:docMk/>
            <pc:sldMk cId="534405538" sldId="276"/>
            <ac:picMk id="20" creationId="{BC8A5956-C4E3-4F5A-9FBC-9464E6F11C34}"/>
          </ac:picMkLst>
        </pc:picChg>
        <pc:picChg chg="add del">
          <ac:chgData name="Brockett, Mason" userId="S::masonjb4@illinois.edu::97c83993-2bc7-46c2-8adc-ab43fe0c2249" providerId="AD" clId="Web-{130ED46B-1E2B-8FFC-57BB-7C7D2760E29D}" dt="2022-10-03T19:15:27.559" v="5"/>
          <ac:picMkLst>
            <pc:docMk/>
            <pc:sldMk cId="534405538" sldId="276"/>
            <ac:picMk id="21" creationId="{B9D3081B-61F2-C522-B98B-A3F0954C782A}"/>
          </ac:picMkLst>
        </pc:picChg>
        <pc:picChg chg="mod">
          <ac:chgData name="Brockett, Mason" userId="S::masonjb4@illinois.edu::97c83993-2bc7-46c2-8adc-ab43fe0c2249" providerId="AD" clId="Web-{130ED46B-1E2B-8FFC-57BB-7C7D2760E29D}" dt="2022-10-03T19:22:28.430" v="94" actId="1076"/>
          <ac:picMkLst>
            <pc:docMk/>
            <pc:sldMk cId="534405538" sldId="276"/>
            <ac:picMk id="22" creationId="{3C357A88-3806-116A-E8C5-F1F2E53B0AE3}"/>
          </ac:picMkLst>
        </pc:picChg>
        <pc:picChg chg="add del">
          <ac:chgData name="Brockett, Mason" userId="S::masonjb4@illinois.edu::97c83993-2bc7-46c2-8adc-ab43fe0c2249" providerId="AD" clId="Web-{130ED46B-1E2B-8FFC-57BB-7C7D2760E29D}" dt="2022-10-03T19:15:27.559" v="5"/>
          <ac:picMkLst>
            <pc:docMk/>
            <pc:sldMk cId="534405538" sldId="276"/>
            <ac:picMk id="23" creationId="{38054362-194B-54C7-B8CE-3A77832BCE1A}"/>
          </ac:picMkLst>
        </pc:picChg>
        <pc:picChg chg="mod">
          <ac:chgData name="Brockett, Mason" userId="S::masonjb4@illinois.edu::97c83993-2bc7-46c2-8adc-ab43fe0c2249" providerId="AD" clId="Web-{130ED46B-1E2B-8FFC-57BB-7C7D2760E29D}" dt="2022-10-03T19:22:28.445" v="95" actId="1076"/>
          <ac:picMkLst>
            <pc:docMk/>
            <pc:sldMk cId="534405538" sldId="276"/>
            <ac:picMk id="24" creationId="{C2CAD70B-8643-4656-8902-CDCC867937A1}"/>
          </ac:picMkLst>
        </pc:picChg>
        <pc:picChg chg="mod">
          <ac:chgData name="Brockett, Mason" userId="S::masonjb4@illinois.edu::97c83993-2bc7-46c2-8adc-ab43fe0c2249" providerId="AD" clId="Web-{130ED46B-1E2B-8FFC-57BB-7C7D2760E29D}" dt="2022-10-03T19:22:28.414" v="92" actId="1076"/>
          <ac:picMkLst>
            <pc:docMk/>
            <pc:sldMk cId="534405538" sldId="276"/>
            <ac:picMk id="26" creationId="{BCF2DC36-4E6A-22B1-CAFA-1387876F08AE}"/>
          </ac:picMkLst>
        </pc:picChg>
        <pc:picChg chg="add del">
          <ac:chgData name="Brockett, Mason" userId="S::masonjb4@illinois.edu::97c83993-2bc7-46c2-8adc-ab43fe0c2249" providerId="AD" clId="Web-{130ED46B-1E2B-8FFC-57BB-7C7D2760E29D}" dt="2022-10-03T19:15:27.559" v="5"/>
          <ac:picMkLst>
            <pc:docMk/>
            <pc:sldMk cId="534405538" sldId="276"/>
            <ac:picMk id="28" creationId="{28BE2645-09A8-6C78-A097-F6DC88DE6EB0}"/>
          </ac:picMkLst>
        </pc:picChg>
        <pc:picChg chg="mod">
          <ac:chgData name="Brockett, Mason" userId="S::masonjb4@illinois.edu::97c83993-2bc7-46c2-8adc-ab43fe0c2249" providerId="AD" clId="Web-{130ED46B-1E2B-8FFC-57BB-7C7D2760E29D}" dt="2022-10-03T19:22:28.414" v="93" actId="1076"/>
          <ac:picMkLst>
            <pc:docMk/>
            <pc:sldMk cId="534405538" sldId="276"/>
            <ac:picMk id="29" creationId="{0D0A41AA-4894-D5D0-4AB5-38746DCA24BC}"/>
          </ac:picMkLst>
        </pc:picChg>
        <pc:picChg chg="add del">
          <ac:chgData name="Brockett, Mason" userId="S::masonjb4@illinois.edu::97c83993-2bc7-46c2-8adc-ab43fe0c2249" providerId="AD" clId="Web-{130ED46B-1E2B-8FFC-57BB-7C7D2760E29D}" dt="2022-10-03T19:15:27.559" v="5"/>
          <ac:picMkLst>
            <pc:docMk/>
            <pc:sldMk cId="534405538" sldId="276"/>
            <ac:picMk id="30" creationId="{27D01430-88A9-7B83-F5DF-1CD1DEFDD352}"/>
          </ac:picMkLst>
        </pc:picChg>
        <pc:picChg chg="mod">
          <ac:chgData name="Brockett, Mason" userId="S::masonjb4@illinois.edu::97c83993-2bc7-46c2-8adc-ab43fe0c2249" providerId="AD" clId="Web-{130ED46B-1E2B-8FFC-57BB-7C7D2760E29D}" dt="2022-10-03T19:22:28.399" v="91" actId="1076"/>
          <ac:picMkLst>
            <pc:docMk/>
            <pc:sldMk cId="534405538" sldId="276"/>
            <ac:picMk id="31" creationId="{62A4BF7C-510F-444A-27BA-185FC4D7A320}"/>
          </ac:picMkLst>
        </pc:picChg>
        <pc:picChg chg="add del">
          <ac:chgData name="Brockett, Mason" userId="S::masonjb4@illinois.edu::97c83993-2bc7-46c2-8adc-ab43fe0c2249" providerId="AD" clId="Web-{130ED46B-1E2B-8FFC-57BB-7C7D2760E29D}" dt="2022-10-03T19:15:27.559" v="5"/>
          <ac:picMkLst>
            <pc:docMk/>
            <pc:sldMk cId="534405538" sldId="276"/>
            <ac:picMk id="36" creationId="{A18E364D-3786-DD5B-B6C6-4C70684A73F7}"/>
          </ac:picMkLst>
        </pc:picChg>
        <pc:picChg chg="mod">
          <ac:chgData name="Brockett, Mason" userId="S::masonjb4@illinois.edu::97c83993-2bc7-46c2-8adc-ab43fe0c2249" providerId="AD" clId="Web-{130ED46B-1E2B-8FFC-57BB-7C7D2760E29D}" dt="2022-10-03T19:22:28.461" v="96" actId="1076"/>
          <ac:picMkLst>
            <pc:docMk/>
            <pc:sldMk cId="534405538" sldId="276"/>
            <ac:picMk id="37" creationId="{6035FDFD-478E-ED70-5CE0-0B507C44AA80}"/>
          </ac:picMkLst>
        </pc:picChg>
        <pc:picChg chg="add del">
          <ac:chgData name="Brockett, Mason" userId="S::masonjb4@illinois.edu::97c83993-2bc7-46c2-8adc-ab43fe0c2249" providerId="AD" clId="Web-{130ED46B-1E2B-8FFC-57BB-7C7D2760E29D}" dt="2022-10-03T19:15:37.403" v="7"/>
          <ac:picMkLst>
            <pc:docMk/>
            <pc:sldMk cId="534405538" sldId="276"/>
            <ac:picMk id="41" creationId="{B9D3081B-61F2-C522-B98B-A3F0954C782A}"/>
          </ac:picMkLst>
        </pc:picChg>
        <pc:picChg chg="add del">
          <ac:chgData name="Brockett, Mason" userId="S::masonjb4@illinois.edu::97c83993-2bc7-46c2-8adc-ab43fe0c2249" providerId="AD" clId="Web-{130ED46B-1E2B-8FFC-57BB-7C7D2760E29D}" dt="2022-10-03T19:15:37.403" v="7"/>
          <ac:picMkLst>
            <pc:docMk/>
            <pc:sldMk cId="534405538" sldId="276"/>
            <ac:picMk id="42" creationId="{38054362-194B-54C7-B8CE-3A77832BCE1A}"/>
          </ac:picMkLst>
        </pc:picChg>
        <pc:picChg chg="add del">
          <ac:chgData name="Brockett, Mason" userId="S::masonjb4@illinois.edu::97c83993-2bc7-46c2-8adc-ab43fe0c2249" providerId="AD" clId="Web-{130ED46B-1E2B-8FFC-57BB-7C7D2760E29D}" dt="2022-10-03T19:15:37.403" v="7"/>
          <ac:picMkLst>
            <pc:docMk/>
            <pc:sldMk cId="534405538" sldId="276"/>
            <ac:picMk id="43" creationId="{28BE2645-09A8-6C78-A097-F6DC88DE6EB0}"/>
          </ac:picMkLst>
        </pc:picChg>
        <pc:picChg chg="add del">
          <ac:chgData name="Brockett, Mason" userId="S::masonjb4@illinois.edu::97c83993-2bc7-46c2-8adc-ab43fe0c2249" providerId="AD" clId="Web-{130ED46B-1E2B-8FFC-57BB-7C7D2760E29D}" dt="2022-10-03T19:15:37.403" v="7"/>
          <ac:picMkLst>
            <pc:docMk/>
            <pc:sldMk cId="534405538" sldId="276"/>
            <ac:picMk id="44" creationId="{27D01430-88A9-7B83-F5DF-1CD1DEFDD352}"/>
          </ac:picMkLst>
        </pc:picChg>
        <pc:picChg chg="add del">
          <ac:chgData name="Brockett, Mason" userId="S::masonjb4@illinois.edu::97c83993-2bc7-46c2-8adc-ab43fe0c2249" providerId="AD" clId="Web-{130ED46B-1E2B-8FFC-57BB-7C7D2760E29D}" dt="2022-10-03T19:15:37.403" v="7"/>
          <ac:picMkLst>
            <pc:docMk/>
            <pc:sldMk cId="534405538" sldId="276"/>
            <ac:picMk id="47" creationId="{A18E364D-3786-DD5B-B6C6-4C70684A73F7}"/>
          </ac:picMkLst>
        </pc:picChg>
      </pc:sldChg>
    </pc:docChg>
  </pc:docChgLst>
  <pc:docChgLst>
    <pc:chgData name="Peters, Kerri" userId="b4390c4f-aa7b-4e43-a93e-f668eeb59a4b" providerId="ADAL" clId="{7DB6F3F7-F71D-4A95-A8D3-C276B417E10E}"/>
    <pc:docChg chg="custSel addSld modSld">
      <pc:chgData name="Peters, Kerri" userId="b4390c4f-aa7b-4e43-a93e-f668eeb59a4b" providerId="ADAL" clId="{7DB6F3F7-F71D-4A95-A8D3-C276B417E10E}" dt="2022-12-07T17:03:38.912" v="37" actId="1035"/>
      <pc:docMkLst>
        <pc:docMk/>
      </pc:docMkLst>
      <pc:sldChg chg="addSp modSp new mod">
        <pc:chgData name="Peters, Kerri" userId="b4390c4f-aa7b-4e43-a93e-f668eeb59a4b" providerId="ADAL" clId="{7DB6F3F7-F71D-4A95-A8D3-C276B417E10E}" dt="2022-12-07T17:03:38.912" v="37" actId="1035"/>
        <pc:sldMkLst>
          <pc:docMk/>
          <pc:sldMk cId="2450312252" sldId="288"/>
        </pc:sldMkLst>
        <pc:spChg chg="mod">
          <ac:chgData name="Peters, Kerri" userId="b4390c4f-aa7b-4e43-a93e-f668eeb59a4b" providerId="ADAL" clId="{7DB6F3F7-F71D-4A95-A8D3-C276B417E10E}" dt="2022-12-07T16:55:00.498" v="3" actId="122"/>
          <ac:spMkLst>
            <pc:docMk/>
            <pc:sldMk cId="2450312252" sldId="288"/>
            <ac:spMk id="2" creationId="{8CC5BB9B-8B16-41C6-B18E-B8E3D996BB67}"/>
          </ac:spMkLst>
        </pc:spChg>
        <pc:spChg chg="add mod">
          <ac:chgData name="Peters, Kerri" userId="b4390c4f-aa7b-4e43-a93e-f668eeb59a4b" providerId="ADAL" clId="{7DB6F3F7-F71D-4A95-A8D3-C276B417E10E}" dt="2022-12-07T17:03:38.912" v="37" actId="1035"/>
          <ac:spMkLst>
            <pc:docMk/>
            <pc:sldMk cId="2450312252" sldId="288"/>
            <ac:spMk id="5" creationId="{BC94B827-1F6F-4BEB-9884-54FBA8DE7DCF}"/>
          </ac:spMkLst>
        </pc:spChg>
        <pc:picChg chg="add mod">
          <ac:chgData name="Peters, Kerri" userId="b4390c4f-aa7b-4e43-a93e-f668eeb59a4b" providerId="ADAL" clId="{7DB6F3F7-F71D-4A95-A8D3-C276B417E10E}" dt="2022-12-07T16:56:15.632" v="10" actId="1076"/>
          <ac:picMkLst>
            <pc:docMk/>
            <pc:sldMk cId="2450312252" sldId="288"/>
            <ac:picMk id="4" creationId="{7BFEAEE3-2068-4511-ADFF-E940D9AB497D}"/>
          </ac:picMkLst>
        </pc:picChg>
      </pc:sldChg>
    </pc:docChg>
  </pc:docChgLst>
  <pc:docChgLst>
    <pc:chgData name="Nyland, Marissa A" userId="S::mcastne2@illinois.edu::796c18d7-6259-4fd4-9206-4bc4f9f83965" providerId="AD" clId="Web-{0C1E58E1-CE53-3963-DB6C-FFC1AB0E0035}"/>
    <pc:docChg chg="modSld sldOrd">
      <pc:chgData name="Nyland, Marissa A" userId="S::mcastne2@illinois.edu::796c18d7-6259-4fd4-9206-4bc4f9f83965" providerId="AD" clId="Web-{0C1E58E1-CE53-3963-DB6C-FFC1AB0E0035}" dt="2024-06-07T21:31:43.819" v="157" actId="20577"/>
      <pc:docMkLst>
        <pc:docMk/>
      </pc:docMkLst>
      <pc:sldChg chg="modSp">
        <pc:chgData name="Nyland, Marissa A" userId="S::mcastne2@illinois.edu::796c18d7-6259-4fd4-9206-4bc4f9f83965" providerId="AD" clId="Web-{0C1E58E1-CE53-3963-DB6C-FFC1AB0E0035}" dt="2024-06-07T21:19:44.820" v="18" actId="20577"/>
        <pc:sldMkLst>
          <pc:docMk/>
          <pc:sldMk cId="0" sldId="256"/>
        </pc:sldMkLst>
        <pc:spChg chg="mod">
          <ac:chgData name="Nyland, Marissa A" userId="S::mcastne2@illinois.edu::796c18d7-6259-4fd4-9206-4bc4f9f83965" providerId="AD" clId="Web-{0C1E58E1-CE53-3963-DB6C-FFC1AB0E0035}" dt="2024-06-07T21:19:44.820" v="18" actId="20577"/>
          <ac:spMkLst>
            <pc:docMk/>
            <pc:sldMk cId="0" sldId="256"/>
            <ac:spMk id="6" creationId="{00000000-0000-0000-0000-000000000000}"/>
          </ac:spMkLst>
        </pc:spChg>
      </pc:sldChg>
      <pc:sldChg chg="modSp">
        <pc:chgData name="Nyland, Marissa A" userId="S::mcastne2@illinois.edu::796c18d7-6259-4fd4-9206-4bc4f9f83965" providerId="AD" clId="Web-{0C1E58E1-CE53-3963-DB6C-FFC1AB0E0035}" dt="2024-06-07T21:31:22.116" v="152" actId="20577"/>
        <pc:sldMkLst>
          <pc:docMk/>
          <pc:sldMk cId="0" sldId="257"/>
        </pc:sldMkLst>
        <pc:spChg chg="mod">
          <ac:chgData name="Nyland, Marissa A" userId="S::mcastne2@illinois.edu::796c18d7-6259-4fd4-9206-4bc4f9f83965" providerId="AD" clId="Web-{0C1E58E1-CE53-3963-DB6C-FFC1AB0E0035}" dt="2024-06-07T21:31:22.116" v="152" actId="20577"/>
          <ac:spMkLst>
            <pc:docMk/>
            <pc:sldMk cId="0" sldId="257"/>
            <ac:spMk id="3" creationId="{00000000-0000-0000-0000-000000000000}"/>
          </ac:spMkLst>
        </pc:spChg>
        <pc:picChg chg="mod">
          <ac:chgData name="Nyland, Marissa A" userId="S::mcastne2@illinois.edu::796c18d7-6259-4fd4-9206-4bc4f9f83965" providerId="AD" clId="Web-{0C1E58E1-CE53-3963-DB6C-FFC1AB0E0035}" dt="2024-06-07T21:30:44.054" v="147" actId="1076"/>
          <ac:picMkLst>
            <pc:docMk/>
            <pc:sldMk cId="0" sldId="257"/>
            <ac:picMk id="4098" creationId="{00000000-0000-0000-0000-000000000000}"/>
          </ac:picMkLst>
        </pc:picChg>
      </pc:sldChg>
      <pc:sldChg chg="ord">
        <pc:chgData name="Nyland, Marissa A" userId="S::mcastne2@illinois.edu::796c18d7-6259-4fd4-9206-4bc4f9f83965" providerId="AD" clId="Web-{0C1E58E1-CE53-3963-DB6C-FFC1AB0E0035}" dt="2024-06-07T21:24:45.679" v="69"/>
        <pc:sldMkLst>
          <pc:docMk/>
          <pc:sldMk cId="0" sldId="264"/>
        </pc:sldMkLst>
      </pc:sldChg>
      <pc:sldChg chg="modSp">
        <pc:chgData name="Nyland, Marissa A" userId="S::mcastne2@illinois.edu::796c18d7-6259-4fd4-9206-4bc4f9f83965" providerId="AD" clId="Web-{0C1E58E1-CE53-3963-DB6C-FFC1AB0E0035}" dt="2024-06-07T21:31:38.429" v="155" actId="20577"/>
        <pc:sldMkLst>
          <pc:docMk/>
          <pc:sldMk cId="2985543720" sldId="285"/>
        </pc:sldMkLst>
        <pc:spChg chg="mod">
          <ac:chgData name="Nyland, Marissa A" userId="S::mcastne2@illinois.edu::796c18d7-6259-4fd4-9206-4bc4f9f83965" providerId="AD" clId="Web-{0C1E58E1-CE53-3963-DB6C-FFC1AB0E0035}" dt="2024-06-07T21:31:38.429" v="155" actId="20577"/>
          <ac:spMkLst>
            <pc:docMk/>
            <pc:sldMk cId="2985543720" sldId="285"/>
            <ac:spMk id="2" creationId="{3152175B-EF45-432E-A4E8-28EA41566ACB}"/>
          </ac:spMkLst>
        </pc:spChg>
      </pc:sldChg>
      <pc:sldChg chg="modSp">
        <pc:chgData name="Nyland, Marissa A" userId="S::mcastne2@illinois.edu::796c18d7-6259-4fd4-9206-4bc4f9f83965" providerId="AD" clId="Web-{0C1E58E1-CE53-3963-DB6C-FFC1AB0E0035}" dt="2024-06-07T21:31:43.819" v="157" actId="20577"/>
        <pc:sldMkLst>
          <pc:docMk/>
          <pc:sldMk cId="157003294" sldId="287"/>
        </pc:sldMkLst>
        <pc:spChg chg="mod">
          <ac:chgData name="Nyland, Marissa A" userId="S::mcastne2@illinois.edu::796c18d7-6259-4fd4-9206-4bc4f9f83965" providerId="AD" clId="Web-{0C1E58E1-CE53-3963-DB6C-FFC1AB0E0035}" dt="2024-06-07T21:31:43.819" v="157" actId="20577"/>
          <ac:spMkLst>
            <pc:docMk/>
            <pc:sldMk cId="157003294" sldId="287"/>
            <ac:spMk id="2" creationId="{3152175B-EF45-432E-A4E8-28EA41566ACB}"/>
          </ac:spMkLst>
        </pc:spChg>
      </pc:sldChg>
      <pc:sldChg chg="modSp">
        <pc:chgData name="Nyland, Marissa A" userId="S::mcastne2@illinois.edu::796c18d7-6259-4fd4-9206-4bc4f9f83965" providerId="AD" clId="Web-{0C1E58E1-CE53-3963-DB6C-FFC1AB0E0035}" dt="2024-06-07T21:24:05.913" v="67" actId="20577"/>
        <pc:sldMkLst>
          <pc:docMk/>
          <pc:sldMk cId="1065892944" sldId="289"/>
        </pc:sldMkLst>
        <pc:spChg chg="mod">
          <ac:chgData name="Nyland, Marissa A" userId="S::mcastne2@illinois.edu::796c18d7-6259-4fd4-9206-4bc4f9f83965" providerId="AD" clId="Web-{0C1E58E1-CE53-3963-DB6C-FFC1AB0E0035}" dt="2024-06-07T21:20:23.695" v="43" actId="20577"/>
          <ac:spMkLst>
            <pc:docMk/>
            <pc:sldMk cId="1065892944" sldId="289"/>
            <ac:spMk id="30" creationId="{DF95BE74-C53F-B980-6A30-3488BCDD388B}"/>
          </ac:spMkLst>
        </pc:spChg>
        <pc:spChg chg="mod">
          <ac:chgData name="Nyland, Marissa A" userId="S::mcastne2@illinois.edu::796c18d7-6259-4fd4-9206-4bc4f9f83965" providerId="AD" clId="Web-{0C1E58E1-CE53-3963-DB6C-FFC1AB0E0035}" dt="2024-06-07T21:20:28.085" v="45" actId="20577"/>
          <ac:spMkLst>
            <pc:docMk/>
            <pc:sldMk cId="1065892944" sldId="289"/>
            <ac:spMk id="32" creationId="{50E2DF92-6A87-E8EB-CEB0-35C03DBD50D6}"/>
          </ac:spMkLst>
        </pc:spChg>
        <pc:spChg chg="mod">
          <ac:chgData name="Nyland, Marissa A" userId="S::mcastne2@illinois.edu::796c18d7-6259-4fd4-9206-4bc4f9f83965" providerId="AD" clId="Web-{0C1E58E1-CE53-3963-DB6C-FFC1AB0E0035}" dt="2024-06-07T21:20:19.179" v="35" actId="20577"/>
          <ac:spMkLst>
            <pc:docMk/>
            <pc:sldMk cId="1065892944" sldId="289"/>
            <ac:spMk id="41" creationId="{81699717-5A34-4932-B609-E31C88281F84}"/>
          </ac:spMkLst>
        </pc:spChg>
        <pc:spChg chg="mod">
          <ac:chgData name="Nyland, Marissa A" userId="S::mcastne2@illinois.edu::796c18d7-6259-4fd4-9206-4bc4f9f83965" providerId="AD" clId="Web-{0C1E58E1-CE53-3963-DB6C-FFC1AB0E0035}" dt="2024-06-07T21:20:34.491" v="56" actId="20577"/>
          <ac:spMkLst>
            <pc:docMk/>
            <pc:sldMk cId="1065892944" sldId="289"/>
            <ac:spMk id="43" creationId="{29589C40-40C8-E10B-E27F-D2885FA48ECB}"/>
          </ac:spMkLst>
        </pc:spChg>
        <pc:spChg chg="mod">
          <ac:chgData name="Nyland, Marissa A" userId="S::mcastne2@illinois.edu::796c18d7-6259-4fd4-9206-4bc4f9f83965" providerId="AD" clId="Web-{0C1E58E1-CE53-3963-DB6C-FFC1AB0E0035}" dt="2024-06-07T21:19:59.617" v="28" actId="20577"/>
          <ac:spMkLst>
            <pc:docMk/>
            <pc:sldMk cId="1065892944" sldId="289"/>
            <ac:spMk id="45" creationId="{3D82DDF1-DBB0-EED5-33F4-6359FE0EEEAA}"/>
          </ac:spMkLst>
        </pc:spChg>
        <pc:spChg chg="mod">
          <ac:chgData name="Nyland, Marissa A" userId="S::mcastne2@illinois.edu::796c18d7-6259-4fd4-9206-4bc4f9f83965" providerId="AD" clId="Web-{0C1E58E1-CE53-3963-DB6C-FFC1AB0E0035}" dt="2024-06-07T21:24:05.913" v="67" actId="20577"/>
          <ac:spMkLst>
            <pc:docMk/>
            <pc:sldMk cId="1065892944" sldId="289"/>
            <ac:spMk id="47" creationId="{ED72F77C-C16A-86A9-1B48-B75CD64FCFDA}"/>
          </ac:spMkLst>
        </pc:spChg>
      </pc:sldChg>
      <pc:sldChg chg="modSp">
        <pc:chgData name="Nyland, Marissa A" userId="S::mcastne2@illinois.edu::796c18d7-6259-4fd4-9206-4bc4f9f83965" providerId="AD" clId="Web-{0C1E58E1-CE53-3963-DB6C-FFC1AB0E0035}" dt="2024-06-07T21:21:58.085" v="57" actId="20577"/>
        <pc:sldMkLst>
          <pc:docMk/>
          <pc:sldMk cId="2156834521" sldId="290"/>
        </pc:sldMkLst>
        <pc:spChg chg="mod">
          <ac:chgData name="Nyland, Marissa A" userId="S::mcastne2@illinois.edu::796c18d7-6259-4fd4-9206-4bc4f9f83965" providerId="AD" clId="Web-{0C1E58E1-CE53-3963-DB6C-FFC1AB0E0035}" dt="2024-06-07T21:21:58.085" v="57" actId="20577"/>
          <ac:spMkLst>
            <pc:docMk/>
            <pc:sldMk cId="2156834521" sldId="290"/>
            <ac:spMk id="45" creationId="{C3943B80-5587-2DD8-687D-76F44DB9BE01}"/>
          </ac:spMkLst>
        </pc:spChg>
      </pc:sldChg>
    </pc:docChg>
  </pc:docChgLst>
  <pc:docChgLst>
    <pc:chgData name="Peters, Kerri" userId="S::kerrip@illinois.edu::b4390c4f-aa7b-4e43-a93e-f668eeb59a4b" providerId="AD" clId="Web-{87E7CD10-80F3-41CB-FEFE-0F7FE4B96B3A}"/>
    <pc:docChg chg="addSld delSld">
      <pc:chgData name="Peters, Kerri" userId="S::kerrip@illinois.edu::b4390c4f-aa7b-4e43-a93e-f668eeb59a4b" providerId="AD" clId="Web-{87E7CD10-80F3-41CB-FEFE-0F7FE4B96B3A}" dt="2023-08-16T15:20:56.433" v="1"/>
      <pc:docMkLst>
        <pc:docMk/>
      </pc:docMkLst>
      <pc:sldChg chg="del">
        <pc:chgData name="Peters, Kerri" userId="S::kerrip@illinois.edu::b4390c4f-aa7b-4e43-a93e-f668eeb59a4b" providerId="AD" clId="Web-{87E7CD10-80F3-41CB-FEFE-0F7FE4B96B3A}" dt="2023-08-16T15:20:56.433" v="1"/>
        <pc:sldMkLst>
          <pc:docMk/>
          <pc:sldMk cId="534405538" sldId="276"/>
        </pc:sldMkLst>
      </pc:sldChg>
      <pc:sldChg chg="add">
        <pc:chgData name="Peters, Kerri" userId="S::kerrip@illinois.edu::b4390c4f-aa7b-4e43-a93e-f668eeb59a4b" providerId="AD" clId="Web-{87E7CD10-80F3-41CB-FEFE-0F7FE4B96B3A}" dt="2023-08-16T15:20:49.167" v="0"/>
        <pc:sldMkLst>
          <pc:docMk/>
          <pc:sldMk cId="1065892944" sldId="289"/>
        </pc:sldMkLst>
      </pc:sldChg>
    </pc:docChg>
  </pc:docChgLst>
  <pc:docChgLst>
    <pc:chgData name="Peters, Kerri" userId="S::kerrip@illinois.edu::b4390c4f-aa7b-4e43-a93e-f668eeb59a4b" providerId="AD" clId="Web-{BDECD115-3CCD-DE64-BA3C-4965A8B779CB}"/>
    <pc:docChg chg="modSld">
      <pc:chgData name="Peters, Kerri" userId="S::kerrip@illinois.edu::b4390c4f-aa7b-4e43-a93e-f668eeb59a4b" providerId="AD" clId="Web-{BDECD115-3CCD-DE64-BA3C-4965A8B779CB}" dt="2022-12-02T16:45:12.228" v="6" actId="20577"/>
      <pc:docMkLst>
        <pc:docMk/>
      </pc:docMkLst>
      <pc:sldChg chg="modSp">
        <pc:chgData name="Peters, Kerri" userId="S::kerrip@illinois.edu::b4390c4f-aa7b-4e43-a93e-f668eeb59a4b" providerId="AD" clId="Web-{BDECD115-3CCD-DE64-BA3C-4965A8B779CB}" dt="2022-12-02T16:45:12.228" v="6" actId="20577"/>
        <pc:sldMkLst>
          <pc:docMk/>
          <pc:sldMk cId="534405538" sldId="276"/>
        </pc:sldMkLst>
        <pc:spChg chg="mod">
          <ac:chgData name="Peters, Kerri" userId="S::kerrip@illinois.edu::b4390c4f-aa7b-4e43-a93e-f668eeb59a4b" providerId="AD" clId="Web-{BDECD115-3CCD-DE64-BA3C-4965A8B779CB}" dt="2022-12-02T16:45:12.228" v="6" actId="20577"/>
          <ac:spMkLst>
            <pc:docMk/>
            <pc:sldMk cId="534405538" sldId="276"/>
            <ac:spMk id="27" creationId="{F3EA8B36-217A-450B-974C-CAF6A6020857}"/>
          </ac:spMkLst>
        </pc:spChg>
      </pc:sldChg>
    </pc:docChg>
  </pc:docChgLst>
  <pc:docChgLst>
    <pc:chgData name="Brockett, Mason" userId="S::masonjb4@illinois.edu::97c83993-2bc7-46c2-8adc-ab43fe0c2249" providerId="AD" clId="Web-{19D4AEC8-422C-3750-81E9-473F1C542A30}"/>
    <pc:docChg chg="addSld modSld">
      <pc:chgData name="Brockett, Mason" userId="S::masonjb4@illinois.edu::97c83993-2bc7-46c2-8adc-ab43fe0c2249" providerId="AD" clId="Web-{19D4AEC8-422C-3750-81E9-473F1C542A30}" dt="2022-09-30T20:28:11.954" v="410" actId="20577"/>
      <pc:docMkLst>
        <pc:docMk/>
      </pc:docMkLst>
      <pc:sldChg chg="addSp delSp modSp">
        <pc:chgData name="Brockett, Mason" userId="S::masonjb4@illinois.edu::97c83993-2bc7-46c2-8adc-ab43fe0c2249" providerId="AD" clId="Web-{19D4AEC8-422C-3750-81E9-473F1C542A30}" dt="2022-09-30T20:15:15.683" v="264" actId="1076"/>
        <pc:sldMkLst>
          <pc:docMk/>
          <pc:sldMk cId="534405538" sldId="276"/>
        </pc:sldMkLst>
        <pc:spChg chg="mod">
          <ac:chgData name="Brockett, Mason" userId="S::masonjb4@illinois.edu::97c83993-2bc7-46c2-8adc-ab43fe0c2249" providerId="AD" clId="Web-{19D4AEC8-422C-3750-81E9-473F1C542A30}" dt="2022-09-30T20:03:49.305" v="38" actId="20577"/>
          <ac:spMkLst>
            <pc:docMk/>
            <pc:sldMk cId="534405538" sldId="276"/>
            <ac:spMk id="2" creationId="{81BA21DA-894A-420A-B9C0-42FA1B1F3941}"/>
          </ac:spMkLst>
        </pc:spChg>
        <pc:spChg chg="mod">
          <ac:chgData name="Brockett, Mason" userId="S::masonjb4@illinois.edu::97c83993-2bc7-46c2-8adc-ab43fe0c2249" providerId="AD" clId="Web-{19D4AEC8-422C-3750-81E9-473F1C542A30}" dt="2022-09-30T18:59:58.953" v="27" actId="14100"/>
          <ac:spMkLst>
            <pc:docMk/>
            <pc:sldMk cId="534405538" sldId="276"/>
            <ac:spMk id="4" creationId="{2ACEF051-6D63-4585-975B-A6B48EA2B3EA}"/>
          </ac:spMkLst>
        </pc:spChg>
        <pc:spChg chg="add mod">
          <ac:chgData name="Brockett, Mason" userId="S::masonjb4@illinois.edu::97c83993-2bc7-46c2-8adc-ab43fe0c2249" providerId="AD" clId="Web-{19D4AEC8-422C-3750-81E9-473F1C542A30}" dt="2022-09-30T20:15:15.683" v="264" actId="1076"/>
          <ac:spMkLst>
            <pc:docMk/>
            <pc:sldMk cId="534405538" sldId="276"/>
            <ac:spMk id="6" creationId="{29589C40-40C8-E10B-E27F-D2885FA48ECB}"/>
          </ac:spMkLst>
        </pc:spChg>
        <pc:spChg chg="mod">
          <ac:chgData name="Brockett, Mason" userId="S::masonjb4@illinois.edu::97c83993-2bc7-46c2-8adc-ab43fe0c2249" providerId="AD" clId="Web-{19D4AEC8-422C-3750-81E9-473F1C542A30}" dt="2022-09-30T18:59:58.937" v="26" actId="14100"/>
          <ac:spMkLst>
            <pc:docMk/>
            <pc:sldMk cId="534405538" sldId="276"/>
            <ac:spMk id="11" creationId="{00000000-0000-0000-0000-000000000000}"/>
          </ac:spMkLst>
        </pc:spChg>
        <pc:spChg chg="mod">
          <ac:chgData name="Brockett, Mason" userId="S::masonjb4@illinois.edu::97c83993-2bc7-46c2-8adc-ab43fe0c2249" providerId="AD" clId="Web-{19D4AEC8-422C-3750-81E9-473F1C542A30}" dt="2022-09-30T18:59:58.937" v="25" actId="14100"/>
          <ac:spMkLst>
            <pc:docMk/>
            <pc:sldMk cId="534405538" sldId="276"/>
            <ac:spMk id="12" creationId="{00000000-0000-0000-0000-000000000000}"/>
          </ac:spMkLst>
        </pc:spChg>
        <pc:spChg chg="mod">
          <ac:chgData name="Brockett, Mason" userId="S::masonjb4@illinois.edu::97c83993-2bc7-46c2-8adc-ab43fe0c2249" providerId="AD" clId="Web-{19D4AEC8-422C-3750-81E9-473F1C542A30}" dt="2022-09-30T20:15:12.339" v="259" actId="1076"/>
          <ac:spMkLst>
            <pc:docMk/>
            <pc:sldMk cId="534405538" sldId="276"/>
            <ac:spMk id="14" creationId="{00000000-0000-0000-0000-000000000000}"/>
          </ac:spMkLst>
        </pc:spChg>
        <pc:spChg chg="mod">
          <ac:chgData name="Brockett, Mason" userId="S::masonjb4@illinois.edu::97c83993-2bc7-46c2-8adc-ab43fe0c2249" providerId="AD" clId="Web-{19D4AEC8-422C-3750-81E9-473F1C542A30}" dt="2022-09-30T20:14:42.541" v="256" actId="20577"/>
          <ac:spMkLst>
            <pc:docMk/>
            <pc:sldMk cId="534405538" sldId="276"/>
            <ac:spMk id="25" creationId="{81699717-5A34-4932-B609-E31C88281F84}"/>
          </ac:spMkLst>
        </pc:spChg>
        <pc:spChg chg="del mod">
          <ac:chgData name="Brockett, Mason" userId="S::masonjb4@illinois.edu::97c83993-2bc7-46c2-8adc-ab43fe0c2249" providerId="AD" clId="Web-{19D4AEC8-422C-3750-81E9-473F1C542A30}" dt="2022-09-30T19:57:57.499" v="29"/>
          <ac:spMkLst>
            <pc:docMk/>
            <pc:sldMk cId="534405538" sldId="276"/>
            <ac:spMk id="26" creationId="{DDF2DC4A-FDA2-4E91-8F7E-65D9D51AF42D}"/>
          </ac:spMkLst>
        </pc:spChg>
        <pc:spChg chg="mod">
          <ac:chgData name="Brockett, Mason" userId="S::masonjb4@illinois.edu::97c83993-2bc7-46c2-8adc-ab43fe0c2249" providerId="AD" clId="Web-{19D4AEC8-422C-3750-81E9-473F1C542A30}" dt="2022-09-30T20:15:12.370" v="262" actId="1076"/>
          <ac:spMkLst>
            <pc:docMk/>
            <pc:sldMk cId="534405538" sldId="276"/>
            <ac:spMk id="27" creationId="{F3EA8B36-217A-450B-974C-CAF6A6020857}"/>
          </ac:spMkLst>
        </pc:spChg>
        <pc:picChg chg="add del mod">
          <ac:chgData name="Brockett, Mason" userId="S::masonjb4@illinois.edu::97c83993-2bc7-46c2-8adc-ab43fe0c2249" providerId="AD" clId="Web-{19D4AEC8-422C-3750-81E9-473F1C542A30}" dt="2022-09-30T20:03:37.055" v="34"/>
          <ac:picMkLst>
            <pc:docMk/>
            <pc:sldMk cId="534405538" sldId="276"/>
            <ac:picMk id="3" creationId="{1D506373-8AD6-529C-02C3-F10E1A965D3A}"/>
          </ac:picMkLst>
        </pc:picChg>
        <pc:picChg chg="add mod">
          <ac:chgData name="Brockett, Mason" userId="S::masonjb4@illinois.edu::97c83993-2bc7-46c2-8adc-ab43fe0c2249" providerId="AD" clId="Web-{19D4AEC8-422C-3750-81E9-473F1C542A30}" dt="2022-09-30T20:15:12.386" v="263" actId="1076"/>
          <ac:picMkLst>
            <pc:docMk/>
            <pc:sldMk cId="534405538" sldId="276"/>
            <ac:picMk id="5" creationId="{01B252A5-35BA-6AA7-7879-C5D0CF5185E6}"/>
          </ac:picMkLst>
        </pc:picChg>
        <pc:picChg chg="mod">
          <ac:chgData name="Brockett, Mason" userId="S::masonjb4@illinois.edu::97c83993-2bc7-46c2-8adc-ab43fe0c2249" providerId="AD" clId="Web-{19D4AEC8-422C-3750-81E9-473F1C542A30}" dt="2022-09-30T18:59:58.937" v="23" actId="14100"/>
          <ac:picMkLst>
            <pc:docMk/>
            <pc:sldMk cId="534405538" sldId="276"/>
            <ac:picMk id="7" creationId="{0307BB6F-9764-4CE2-8090-2D009FC993D8}"/>
          </ac:picMkLst>
        </pc:picChg>
        <pc:picChg chg="mod">
          <ac:chgData name="Brockett, Mason" userId="S::masonjb4@illinois.edu::97c83993-2bc7-46c2-8adc-ab43fe0c2249" providerId="AD" clId="Web-{19D4AEC8-422C-3750-81E9-473F1C542A30}" dt="2022-09-30T18:59:58.937" v="22" actId="14100"/>
          <ac:picMkLst>
            <pc:docMk/>
            <pc:sldMk cId="534405538" sldId="276"/>
            <ac:picMk id="13" creationId="{1853CDC7-A785-4101-8F34-94A49BD21FE9}"/>
          </ac:picMkLst>
        </pc:picChg>
        <pc:picChg chg="mod">
          <ac:chgData name="Brockett, Mason" userId="S::masonjb4@illinois.edu::97c83993-2bc7-46c2-8adc-ab43fe0c2249" providerId="AD" clId="Web-{19D4AEC8-422C-3750-81E9-473F1C542A30}" dt="2022-09-30T18:59:58.937" v="21" actId="14100"/>
          <ac:picMkLst>
            <pc:docMk/>
            <pc:sldMk cId="534405538" sldId="276"/>
            <ac:picMk id="16" creationId="{BA9871EF-172F-4C0A-A638-ACB272435174}"/>
          </ac:picMkLst>
        </pc:picChg>
        <pc:picChg chg="mod">
          <ac:chgData name="Brockett, Mason" userId="S::masonjb4@illinois.edu::97c83993-2bc7-46c2-8adc-ab43fe0c2249" providerId="AD" clId="Web-{19D4AEC8-422C-3750-81E9-473F1C542A30}" dt="2022-09-30T18:59:58.937" v="20" actId="14100"/>
          <ac:picMkLst>
            <pc:docMk/>
            <pc:sldMk cId="534405538" sldId="276"/>
            <ac:picMk id="18" creationId="{796996AA-E209-4694-907B-A0EFB69EE79F}"/>
          </ac:picMkLst>
        </pc:picChg>
        <pc:picChg chg="mod">
          <ac:chgData name="Brockett, Mason" userId="S::masonjb4@illinois.edu::97c83993-2bc7-46c2-8adc-ab43fe0c2249" providerId="AD" clId="Web-{19D4AEC8-422C-3750-81E9-473F1C542A30}" dt="2022-09-30T20:15:12.355" v="260" actId="1076"/>
          <ac:picMkLst>
            <pc:docMk/>
            <pc:sldMk cId="534405538" sldId="276"/>
            <ac:picMk id="20" creationId="{BC8A5956-C4E3-4F5A-9FBC-9464E6F11C34}"/>
          </ac:picMkLst>
        </pc:picChg>
        <pc:picChg chg="del mod">
          <ac:chgData name="Brockett, Mason" userId="S::masonjb4@illinois.edu::97c83993-2bc7-46c2-8adc-ab43fe0c2249" providerId="AD" clId="Web-{19D4AEC8-422C-3750-81E9-473F1C542A30}" dt="2022-09-30T19:57:55.171" v="28"/>
          <ac:picMkLst>
            <pc:docMk/>
            <pc:sldMk cId="534405538" sldId="276"/>
            <ac:picMk id="22" creationId="{71D91936-BA2D-4C45-BBE2-4F269CEA1458}"/>
          </ac:picMkLst>
        </pc:picChg>
        <pc:picChg chg="mod">
          <ac:chgData name="Brockett, Mason" userId="S::masonjb4@illinois.edu::97c83993-2bc7-46c2-8adc-ab43fe0c2249" providerId="AD" clId="Web-{19D4AEC8-422C-3750-81E9-473F1C542A30}" dt="2022-09-30T20:15:12.355" v="261" actId="1076"/>
          <ac:picMkLst>
            <pc:docMk/>
            <pc:sldMk cId="534405538" sldId="276"/>
            <ac:picMk id="24" creationId="{C2CAD70B-8643-4656-8902-CDCC867937A1}"/>
          </ac:picMkLst>
        </pc:picChg>
      </pc:sldChg>
      <pc:sldChg chg="addSp delSp modSp add replId">
        <pc:chgData name="Brockett, Mason" userId="S::masonjb4@illinois.edu::97c83993-2bc7-46c2-8adc-ab43fe0c2249" providerId="AD" clId="Web-{19D4AEC8-422C-3750-81E9-473F1C542A30}" dt="2022-09-30T20:28:11.954" v="410" actId="20577"/>
        <pc:sldMkLst>
          <pc:docMk/>
          <pc:sldMk cId="3481455911" sldId="288"/>
        </pc:sldMkLst>
        <pc:spChg chg="mod">
          <ac:chgData name="Brockett, Mason" userId="S::masonjb4@illinois.edu::97c83993-2bc7-46c2-8adc-ab43fe0c2249" providerId="AD" clId="Web-{19D4AEC8-422C-3750-81E9-473F1C542A30}" dt="2022-09-30T20:04:05.212" v="46" actId="20577"/>
          <ac:spMkLst>
            <pc:docMk/>
            <pc:sldMk cId="3481455911" sldId="288"/>
            <ac:spMk id="2" creationId="{81BA21DA-894A-420A-B9C0-42FA1B1F3941}"/>
          </ac:spMkLst>
        </pc:spChg>
        <pc:spChg chg="del mod">
          <ac:chgData name="Brockett, Mason" userId="S::masonjb4@illinois.edu::97c83993-2bc7-46c2-8adc-ab43fe0c2249" providerId="AD" clId="Web-{19D4AEC8-422C-3750-81E9-473F1C542A30}" dt="2022-09-30T20:16:50.889" v="303"/>
          <ac:spMkLst>
            <pc:docMk/>
            <pc:sldMk cId="3481455911" sldId="288"/>
            <ac:spMk id="4" creationId="{2ACEF051-6D63-4585-975B-A6B48EA2B3EA}"/>
          </ac:spMkLst>
        </pc:spChg>
        <pc:spChg chg="add mod">
          <ac:chgData name="Brockett, Mason" userId="S::masonjb4@illinois.edu::97c83993-2bc7-46c2-8adc-ab43fe0c2249" providerId="AD" clId="Web-{19D4AEC8-422C-3750-81E9-473F1C542A30}" dt="2022-09-30T20:25:06.683" v="366" actId="1076"/>
          <ac:spMkLst>
            <pc:docMk/>
            <pc:sldMk cId="3481455911" sldId="288"/>
            <ac:spMk id="9" creationId="{4E0EFCF3-88B1-47A8-3830-11A059F54C5C}"/>
          </ac:spMkLst>
        </pc:spChg>
        <pc:spChg chg="mod">
          <ac:chgData name="Brockett, Mason" userId="S::masonjb4@illinois.edu::97c83993-2bc7-46c2-8adc-ab43fe0c2249" providerId="AD" clId="Web-{19D4AEC8-422C-3750-81E9-473F1C542A30}" dt="2022-09-30T20:27:51.906" v="397" actId="20577"/>
          <ac:spMkLst>
            <pc:docMk/>
            <pc:sldMk cId="3481455911" sldId="288"/>
            <ac:spMk id="11" creationId="{00000000-0000-0000-0000-000000000000}"/>
          </ac:spMkLst>
        </pc:spChg>
        <pc:spChg chg="mod">
          <ac:chgData name="Brockett, Mason" userId="S::masonjb4@illinois.edu::97c83993-2bc7-46c2-8adc-ab43fe0c2249" providerId="AD" clId="Web-{19D4AEC8-422C-3750-81E9-473F1C542A30}" dt="2022-09-30T20:28:11.954" v="410" actId="20577"/>
          <ac:spMkLst>
            <pc:docMk/>
            <pc:sldMk cId="3481455911" sldId="288"/>
            <ac:spMk id="12" creationId="{00000000-0000-0000-0000-000000000000}"/>
          </ac:spMkLst>
        </pc:spChg>
        <pc:spChg chg="del">
          <ac:chgData name="Brockett, Mason" userId="S::masonjb4@illinois.edu::97c83993-2bc7-46c2-8adc-ab43fe0c2249" providerId="AD" clId="Web-{19D4AEC8-422C-3750-81E9-473F1C542A30}" dt="2022-09-30T20:04:16.462" v="50"/>
          <ac:spMkLst>
            <pc:docMk/>
            <pc:sldMk cId="3481455911" sldId="288"/>
            <ac:spMk id="14" creationId="{00000000-0000-0000-0000-000000000000}"/>
          </ac:spMkLst>
        </pc:spChg>
        <pc:spChg chg="add mod">
          <ac:chgData name="Brockett, Mason" userId="S::masonjb4@illinois.edu::97c83993-2bc7-46c2-8adc-ab43fe0c2249" providerId="AD" clId="Web-{19D4AEC8-422C-3750-81E9-473F1C542A30}" dt="2022-09-30T20:27:12.655" v="388" actId="20577"/>
          <ac:spMkLst>
            <pc:docMk/>
            <pc:sldMk cId="3481455911" sldId="288"/>
            <ac:spMk id="15" creationId="{CC7B6190-EFED-E567-51D6-01E5D452F0CA}"/>
          </ac:spMkLst>
        </pc:spChg>
        <pc:spChg chg="mod">
          <ac:chgData name="Brockett, Mason" userId="S::masonjb4@illinois.edu::97c83993-2bc7-46c2-8adc-ab43fe0c2249" providerId="AD" clId="Web-{19D4AEC8-422C-3750-81E9-473F1C542A30}" dt="2022-09-30T20:27:30.296" v="391" actId="20577"/>
          <ac:spMkLst>
            <pc:docMk/>
            <pc:sldMk cId="3481455911" sldId="288"/>
            <ac:spMk id="25" creationId="{81699717-5A34-4932-B609-E31C88281F84}"/>
          </ac:spMkLst>
        </pc:spChg>
        <pc:spChg chg="del mod">
          <ac:chgData name="Brockett, Mason" userId="S::masonjb4@illinois.edu::97c83993-2bc7-46c2-8adc-ab43fe0c2249" providerId="AD" clId="Web-{19D4AEC8-422C-3750-81E9-473F1C542A30}" dt="2022-09-30T20:04:17.697" v="51"/>
          <ac:spMkLst>
            <pc:docMk/>
            <pc:sldMk cId="3481455911" sldId="288"/>
            <ac:spMk id="27" creationId="{F3EA8B36-217A-450B-974C-CAF6A6020857}"/>
          </ac:spMkLst>
        </pc:spChg>
        <pc:picChg chg="add mod">
          <ac:chgData name="Brockett, Mason" userId="S::masonjb4@illinois.edu::97c83993-2bc7-46c2-8adc-ab43fe0c2249" providerId="AD" clId="Web-{19D4AEC8-422C-3750-81E9-473F1C542A30}" dt="2022-09-30T20:25:06.636" v="362" actId="1076"/>
          <ac:picMkLst>
            <pc:docMk/>
            <pc:sldMk cId="3481455911" sldId="288"/>
            <ac:picMk id="3" creationId="{6A6BBE1F-4152-EF20-26FC-0B8AE3329B6D}"/>
          </ac:picMkLst>
        </pc:picChg>
        <pc:picChg chg="add mod">
          <ac:chgData name="Brockett, Mason" userId="S::masonjb4@illinois.edu::97c83993-2bc7-46c2-8adc-ab43fe0c2249" providerId="AD" clId="Web-{19D4AEC8-422C-3750-81E9-473F1C542A30}" dt="2022-09-30T20:25:06.652" v="363" actId="1076"/>
          <ac:picMkLst>
            <pc:docMk/>
            <pc:sldMk cId="3481455911" sldId="288"/>
            <ac:picMk id="5" creationId="{E60D2B02-E471-8A04-5755-5F4A70999B52}"/>
          </ac:picMkLst>
        </pc:picChg>
        <pc:picChg chg="add mod">
          <ac:chgData name="Brockett, Mason" userId="S::masonjb4@illinois.edu::97c83993-2bc7-46c2-8adc-ab43fe0c2249" providerId="AD" clId="Web-{19D4AEC8-422C-3750-81E9-473F1C542A30}" dt="2022-09-30T20:25:06.667" v="364" actId="1076"/>
          <ac:picMkLst>
            <pc:docMk/>
            <pc:sldMk cId="3481455911" sldId="288"/>
            <ac:picMk id="6" creationId="{521FB312-0DA6-2E79-99DD-F3DB727EFD2C}"/>
          </ac:picMkLst>
        </pc:picChg>
        <pc:picChg chg="add del mod">
          <ac:chgData name="Brockett, Mason" userId="S::masonjb4@illinois.edu::97c83993-2bc7-46c2-8adc-ab43fe0c2249" providerId="AD" clId="Web-{19D4AEC8-422C-3750-81E9-473F1C542A30}" dt="2022-09-30T20:07:26.499" v="89"/>
          <ac:picMkLst>
            <pc:docMk/>
            <pc:sldMk cId="3481455911" sldId="288"/>
            <ac:picMk id="7" creationId="{0307BB6F-9764-4CE2-8090-2D009FC993D8}"/>
          </ac:picMkLst>
        </pc:picChg>
        <pc:picChg chg="add mod">
          <ac:chgData name="Brockett, Mason" userId="S::masonjb4@illinois.edu::97c83993-2bc7-46c2-8adc-ab43fe0c2249" providerId="AD" clId="Web-{19D4AEC8-422C-3750-81E9-473F1C542A30}" dt="2022-09-30T20:25:06.667" v="365" actId="1076"/>
          <ac:picMkLst>
            <pc:docMk/>
            <pc:sldMk cId="3481455911" sldId="288"/>
            <ac:picMk id="8" creationId="{CD099CFC-0DA7-5162-F8D6-3F78F85213A1}"/>
          </ac:picMkLst>
        </pc:picChg>
        <pc:picChg chg="add del">
          <ac:chgData name="Brockett, Mason" userId="S::masonjb4@illinois.edu::97c83993-2bc7-46c2-8adc-ab43fe0c2249" providerId="AD" clId="Web-{19D4AEC8-422C-3750-81E9-473F1C542A30}" dt="2022-09-30T20:23:31.899" v="327"/>
          <ac:picMkLst>
            <pc:docMk/>
            <pc:sldMk cId="3481455911" sldId="288"/>
            <ac:picMk id="10" creationId="{16504DBC-2090-3154-11C5-C73C0E29EAE5}"/>
          </ac:picMkLst>
        </pc:picChg>
        <pc:picChg chg="add del mod">
          <ac:chgData name="Brockett, Mason" userId="S::masonjb4@illinois.edu::97c83993-2bc7-46c2-8adc-ab43fe0c2249" providerId="AD" clId="Web-{19D4AEC8-422C-3750-81E9-473F1C542A30}" dt="2022-09-30T20:07:17.858" v="87"/>
          <ac:picMkLst>
            <pc:docMk/>
            <pc:sldMk cId="3481455911" sldId="288"/>
            <ac:picMk id="13" creationId="{1853CDC7-A785-4101-8F34-94A49BD21FE9}"/>
          </ac:picMkLst>
        </pc:picChg>
        <pc:picChg chg="del mod">
          <ac:chgData name="Brockett, Mason" userId="S::masonjb4@illinois.edu::97c83993-2bc7-46c2-8adc-ab43fe0c2249" providerId="AD" clId="Web-{19D4AEC8-422C-3750-81E9-473F1C542A30}" dt="2022-09-30T20:06:53.310" v="76"/>
          <ac:picMkLst>
            <pc:docMk/>
            <pc:sldMk cId="3481455911" sldId="288"/>
            <ac:picMk id="16" creationId="{BA9871EF-172F-4C0A-A638-ACB272435174}"/>
          </ac:picMkLst>
        </pc:picChg>
        <pc:picChg chg="add del mod">
          <ac:chgData name="Brockett, Mason" userId="S::masonjb4@illinois.edu::97c83993-2bc7-46c2-8adc-ab43fe0c2249" providerId="AD" clId="Web-{19D4AEC8-422C-3750-81E9-473F1C542A30}" dt="2022-09-30T20:25:27.277" v="371"/>
          <ac:picMkLst>
            <pc:docMk/>
            <pc:sldMk cId="3481455911" sldId="288"/>
            <ac:picMk id="17" creationId="{4E5DA577-B011-BDB7-59ED-10039F6FC025}"/>
          </ac:picMkLst>
        </pc:picChg>
        <pc:picChg chg="del mod">
          <ac:chgData name="Brockett, Mason" userId="S::masonjb4@illinois.edu::97c83993-2bc7-46c2-8adc-ab43fe0c2249" providerId="AD" clId="Web-{19D4AEC8-422C-3750-81E9-473F1C542A30}" dt="2022-09-30T20:06:53.920" v="77"/>
          <ac:picMkLst>
            <pc:docMk/>
            <pc:sldMk cId="3481455911" sldId="288"/>
            <ac:picMk id="18" creationId="{796996AA-E209-4694-907B-A0EFB69EE79F}"/>
          </ac:picMkLst>
        </pc:picChg>
        <pc:picChg chg="add mod">
          <ac:chgData name="Brockett, Mason" userId="S::masonjb4@illinois.edu::97c83993-2bc7-46c2-8adc-ab43fe0c2249" providerId="AD" clId="Web-{19D4AEC8-422C-3750-81E9-473F1C542A30}" dt="2022-09-30T20:25:39.059" v="374" actId="1076"/>
          <ac:picMkLst>
            <pc:docMk/>
            <pc:sldMk cId="3481455911" sldId="288"/>
            <ac:picMk id="19" creationId="{5E18FB68-CECC-8FA0-592F-215F769FC323}"/>
          </ac:picMkLst>
        </pc:picChg>
        <pc:picChg chg="del">
          <ac:chgData name="Brockett, Mason" userId="S::masonjb4@illinois.edu::97c83993-2bc7-46c2-8adc-ab43fe0c2249" providerId="AD" clId="Web-{19D4AEC8-422C-3750-81E9-473F1C542A30}" dt="2022-09-30T20:04:11.790" v="47"/>
          <ac:picMkLst>
            <pc:docMk/>
            <pc:sldMk cId="3481455911" sldId="288"/>
            <ac:picMk id="20" creationId="{BC8A5956-C4E3-4F5A-9FBC-9464E6F11C34}"/>
          </ac:picMkLst>
        </pc:picChg>
        <pc:picChg chg="del">
          <ac:chgData name="Brockett, Mason" userId="S::masonjb4@illinois.edu::97c83993-2bc7-46c2-8adc-ab43fe0c2249" providerId="AD" clId="Web-{19D4AEC8-422C-3750-81E9-473F1C542A30}" dt="2022-09-30T20:04:12.400" v="48"/>
          <ac:picMkLst>
            <pc:docMk/>
            <pc:sldMk cId="3481455911" sldId="288"/>
            <ac:picMk id="24" creationId="{C2CAD70B-8643-4656-8902-CDCC867937A1}"/>
          </ac:picMkLst>
        </pc:picChg>
      </pc:sldChg>
    </pc:docChg>
  </pc:docChgLst>
  <pc:docChgLst>
    <pc:chgData name="Brockett, Mason" userId="S::masonjb4@illinois.edu::97c83993-2bc7-46c2-8adc-ab43fe0c2249" providerId="AD" clId="Web-{2332BC15-6FC1-1212-2ADE-A05CBE503477}"/>
    <pc:docChg chg="modSld">
      <pc:chgData name="Brockett, Mason" userId="S::masonjb4@illinois.edu::97c83993-2bc7-46c2-8adc-ab43fe0c2249" providerId="AD" clId="Web-{2332BC15-6FC1-1212-2ADE-A05CBE503477}" dt="2024-02-06T18:34:27.631" v="34" actId="20577"/>
      <pc:docMkLst>
        <pc:docMk/>
      </pc:docMkLst>
      <pc:sldChg chg="modSp">
        <pc:chgData name="Brockett, Mason" userId="S::masonjb4@illinois.edu::97c83993-2bc7-46c2-8adc-ab43fe0c2249" providerId="AD" clId="Web-{2332BC15-6FC1-1212-2ADE-A05CBE503477}" dt="2024-02-06T18:34:27.631" v="34" actId="20577"/>
        <pc:sldMkLst>
          <pc:docMk/>
          <pc:sldMk cId="1065892944" sldId="289"/>
        </pc:sldMkLst>
        <pc:spChg chg="mod">
          <ac:chgData name="Brockett, Mason" userId="S::masonjb4@illinois.edu::97c83993-2bc7-46c2-8adc-ab43fe0c2249" providerId="AD" clId="Web-{2332BC15-6FC1-1212-2ADE-A05CBE503477}" dt="2024-02-06T18:33:38.237" v="20" actId="14100"/>
          <ac:spMkLst>
            <pc:docMk/>
            <pc:sldMk cId="1065892944" sldId="289"/>
            <ac:spMk id="9" creationId="{95E6BB45-AEB5-ECDA-ED17-81E519C27B47}"/>
          </ac:spMkLst>
        </pc:spChg>
        <pc:spChg chg="mod">
          <ac:chgData name="Brockett, Mason" userId="S::masonjb4@illinois.edu::97c83993-2bc7-46c2-8adc-ab43fe0c2249" providerId="AD" clId="Web-{2332BC15-6FC1-1212-2ADE-A05CBE503477}" dt="2024-02-06T18:33:44.191" v="22" actId="14100"/>
          <ac:spMkLst>
            <pc:docMk/>
            <pc:sldMk cId="1065892944" sldId="289"/>
            <ac:spMk id="10" creationId="{9DF86AA2-C4C6-1DCF-CEC8-509A8D0C37C8}"/>
          </ac:spMkLst>
        </pc:spChg>
        <pc:spChg chg="mod">
          <ac:chgData name="Brockett, Mason" userId="S::masonjb4@illinois.edu::97c83993-2bc7-46c2-8adc-ab43fe0c2249" providerId="AD" clId="Web-{2332BC15-6FC1-1212-2ADE-A05CBE503477}" dt="2024-02-06T18:33:36.159" v="19" actId="14100"/>
          <ac:spMkLst>
            <pc:docMk/>
            <pc:sldMk cId="1065892944" sldId="289"/>
            <ac:spMk id="15" creationId="{F77DE502-CF1F-0764-D55E-CB7713BBA211}"/>
          </ac:spMkLst>
        </pc:spChg>
        <pc:spChg chg="mod">
          <ac:chgData name="Brockett, Mason" userId="S::masonjb4@illinois.edu::97c83993-2bc7-46c2-8adc-ab43fe0c2249" providerId="AD" clId="Web-{2332BC15-6FC1-1212-2ADE-A05CBE503477}" dt="2024-02-06T18:33:32.721" v="18" actId="14100"/>
          <ac:spMkLst>
            <pc:docMk/>
            <pc:sldMk cId="1065892944" sldId="289"/>
            <ac:spMk id="19" creationId="{274EFAF1-D207-51F2-E039-E989680F97A6}"/>
          </ac:spMkLst>
        </pc:spChg>
        <pc:spChg chg="mod">
          <ac:chgData name="Brockett, Mason" userId="S::masonjb4@illinois.edu::97c83993-2bc7-46c2-8adc-ab43fe0c2249" providerId="AD" clId="Web-{2332BC15-6FC1-1212-2ADE-A05CBE503477}" dt="2024-02-06T18:34:03.801" v="27" actId="14100"/>
          <ac:spMkLst>
            <pc:docMk/>
            <pc:sldMk cId="1065892944" sldId="289"/>
            <ac:spMk id="21" creationId="{C3943B80-5587-2DD8-687D-76F44DB9BE01}"/>
          </ac:spMkLst>
        </pc:spChg>
        <pc:spChg chg="mod">
          <ac:chgData name="Brockett, Mason" userId="S::masonjb4@illinois.edu::97c83993-2bc7-46c2-8adc-ab43fe0c2249" providerId="AD" clId="Web-{2332BC15-6FC1-1212-2ADE-A05CBE503477}" dt="2024-02-06T18:33:46.331" v="23" actId="14100"/>
          <ac:spMkLst>
            <pc:docMk/>
            <pc:sldMk cId="1065892944" sldId="289"/>
            <ac:spMk id="27" creationId="{F3EA8B36-217A-450B-974C-CAF6A6020857}"/>
          </ac:spMkLst>
        </pc:spChg>
        <pc:spChg chg="mod">
          <ac:chgData name="Brockett, Mason" userId="S::masonjb4@illinois.edu::97c83993-2bc7-46c2-8adc-ab43fe0c2249" providerId="AD" clId="Web-{2332BC15-6FC1-1212-2ADE-A05CBE503477}" dt="2024-02-06T18:34:27.631" v="34" actId="20577"/>
          <ac:spMkLst>
            <pc:docMk/>
            <pc:sldMk cId="1065892944" sldId="289"/>
            <ac:spMk id="33" creationId="{3D82DDF1-DBB0-EED5-33F4-6359FE0EEEAA}"/>
          </ac:spMkLst>
        </pc:spChg>
        <pc:spChg chg="mod">
          <ac:chgData name="Brockett, Mason" userId="S::masonjb4@illinois.edu::97c83993-2bc7-46c2-8adc-ab43fe0c2249" providerId="AD" clId="Web-{2332BC15-6FC1-1212-2ADE-A05CBE503477}" dt="2024-02-06T18:33:40.456" v="21" actId="14100"/>
          <ac:spMkLst>
            <pc:docMk/>
            <pc:sldMk cId="1065892944" sldId="289"/>
            <ac:spMk id="35" creationId="{BCED5E09-CD0C-000C-F9F5-FB6EE10A9AF2}"/>
          </ac:spMkLst>
        </pc:spChg>
      </pc:sldChg>
    </pc:docChg>
  </pc:docChgLst>
  <pc:docChgLst>
    <pc:chgData name="Jacobson, Brian E" userId="a4d9b718-b2b4-422a-b5d1-89f8fd8a4a1e" providerId="ADAL" clId="{52D8B6B2-2661-4E9B-85CC-15BB97BDC17C}"/>
    <pc:docChg chg="undo custSel modSld">
      <pc:chgData name="Jacobson, Brian E" userId="a4d9b718-b2b4-422a-b5d1-89f8fd8a4a1e" providerId="ADAL" clId="{52D8B6B2-2661-4E9B-85CC-15BB97BDC17C}" dt="2022-10-19T13:55:45.402" v="398" actId="20577"/>
      <pc:docMkLst>
        <pc:docMk/>
      </pc:docMkLst>
      <pc:sldChg chg="modSp mod">
        <pc:chgData name="Jacobson, Brian E" userId="a4d9b718-b2b4-422a-b5d1-89f8fd8a4a1e" providerId="ADAL" clId="{52D8B6B2-2661-4E9B-85CC-15BB97BDC17C}" dt="2022-10-19T13:45:23.011" v="8" actId="20577"/>
        <pc:sldMkLst>
          <pc:docMk/>
          <pc:sldMk cId="0" sldId="256"/>
        </pc:sldMkLst>
        <pc:spChg chg="mod">
          <ac:chgData name="Jacobson, Brian E" userId="a4d9b718-b2b4-422a-b5d1-89f8fd8a4a1e" providerId="ADAL" clId="{52D8B6B2-2661-4E9B-85CC-15BB97BDC17C}" dt="2022-10-19T13:45:23.011" v="8" actId="20577"/>
          <ac:spMkLst>
            <pc:docMk/>
            <pc:sldMk cId="0" sldId="256"/>
            <ac:spMk id="6" creationId="{00000000-0000-0000-0000-000000000000}"/>
          </ac:spMkLst>
        </pc:spChg>
      </pc:sldChg>
      <pc:sldChg chg="modSp mod">
        <pc:chgData name="Jacobson, Brian E" userId="a4d9b718-b2b4-422a-b5d1-89f8fd8a4a1e" providerId="ADAL" clId="{52D8B6B2-2661-4E9B-85CC-15BB97BDC17C}" dt="2022-10-19T13:53:57.545" v="349" actId="1035"/>
        <pc:sldMkLst>
          <pc:docMk/>
          <pc:sldMk cId="534405538" sldId="276"/>
        </pc:sldMkLst>
        <pc:spChg chg="mod">
          <ac:chgData name="Jacobson, Brian E" userId="a4d9b718-b2b4-422a-b5d1-89f8fd8a4a1e" providerId="ADAL" clId="{52D8B6B2-2661-4E9B-85CC-15BB97BDC17C}" dt="2022-10-19T13:53:57.545" v="349" actId="1035"/>
          <ac:spMkLst>
            <pc:docMk/>
            <pc:sldMk cId="534405538" sldId="276"/>
            <ac:spMk id="4" creationId="{2ACEF051-6D63-4585-975B-A6B48EA2B3EA}"/>
          </ac:spMkLst>
        </pc:spChg>
        <pc:spChg chg="mod">
          <ac:chgData name="Jacobson, Brian E" userId="a4d9b718-b2b4-422a-b5d1-89f8fd8a4a1e" providerId="ADAL" clId="{52D8B6B2-2661-4E9B-85CC-15BB97BDC17C}" dt="2022-10-19T13:53:57.545" v="349" actId="1035"/>
          <ac:spMkLst>
            <pc:docMk/>
            <pc:sldMk cId="534405538" sldId="276"/>
            <ac:spMk id="6" creationId="{29589C40-40C8-E10B-E27F-D2885FA48ECB}"/>
          </ac:spMkLst>
        </pc:spChg>
        <pc:spChg chg="mod">
          <ac:chgData name="Jacobson, Brian E" userId="a4d9b718-b2b4-422a-b5d1-89f8fd8a4a1e" providerId="ADAL" clId="{52D8B6B2-2661-4E9B-85CC-15BB97BDC17C}" dt="2022-10-19T13:53:57.545" v="349" actId="1035"/>
          <ac:spMkLst>
            <pc:docMk/>
            <pc:sldMk cId="534405538" sldId="276"/>
            <ac:spMk id="9" creationId="{95E6BB45-AEB5-ECDA-ED17-81E519C27B47}"/>
          </ac:spMkLst>
        </pc:spChg>
        <pc:spChg chg="mod">
          <ac:chgData name="Jacobson, Brian E" userId="a4d9b718-b2b4-422a-b5d1-89f8fd8a4a1e" providerId="ADAL" clId="{52D8B6B2-2661-4E9B-85CC-15BB97BDC17C}" dt="2022-10-19T13:53:57.545" v="349" actId="1035"/>
          <ac:spMkLst>
            <pc:docMk/>
            <pc:sldMk cId="534405538" sldId="276"/>
            <ac:spMk id="11" creationId="{00000000-0000-0000-0000-000000000000}"/>
          </ac:spMkLst>
        </pc:spChg>
        <pc:spChg chg="mod">
          <ac:chgData name="Jacobson, Brian E" userId="a4d9b718-b2b4-422a-b5d1-89f8fd8a4a1e" providerId="ADAL" clId="{52D8B6B2-2661-4E9B-85CC-15BB97BDC17C}" dt="2022-10-19T13:53:57.545" v="349" actId="1035"/>
          <ac:spMkLst>
            <pc:docMk/>
            <pc:sldMk cId="534405538" sldId="276"/>
            <ac:spMk id="12" creationId="{00000000-0000-0000-0000-000000000000}"/>
          </ac:spMkLst>
        </pc:spChg>
        <pc:spChg chg="mod">
          <ac:chgData name="Jacobson, Brian E" userId="a4d9b718-b2b4-422a-b5d1-89f8fd8a4a1e" providerId="ADAL" clId="{52D8B6B2-2661-4E9B-85CC-15BB97BDC17C}" dt="2022-10-19T13:53:57.545" v="349" actId="1035"/>
          <ac:spMkLst>
            <pc:docMk/>
            <pc:sldMk cId="534405538" sldId="276"/>
            <ac:spMk id="14" creationId="{00000000-0000-0000-0000-000000000000}"/>
          </ac:spMkLst>
        </pc:spChg>
        <pc:spChg chg="mod">
          <ac:chgData name="Jacobson, Brian E" userId="a4d9b718-b2b4-422a-b5d1-89f8fd8a4a1e" providerId="ADAL" clId="{52D8B6B2-2661-4E9B-85CC-15BB97BDC17C}" dt="2022-10-19T13:53:57.545" v="349" actId="1035"/>
          <ac:spMkLst>
            <pc:docMk/>
            <pc:sldMk cId="534405538" sldId="276"/>
            <ac:spMk id="15" creationId="{F77DE502-CF1F-0764-D55E-CB7713BBA211}"/>
          </ac:spMkLst>
        </pc:spChg>
        <pc:spChg chg="mod">
          <ac:chgData name="Jacobson, Brian E" userId="a4d9b718-b2b4-422a-b5d1-89f8fd8a4a1e" providerId="ADAL" clId="{52D8B6B2-2661-4E9B-85CC-15BB97BDC17C}" dt="2022-10-19T13:53:57.545" v="349" actId="1035"/>
          <ac:spMkLst>
            <pc:docMk/>
            <pc:sldMk cId="534405538" sldId="276"/>
            <ac:spMk id="19" creationId="{274EFAF1-D207-51F2-E039-E989680F97A6}"/>
          </ac:spMkLst>
        </pc:spChg>
        <pc:spChg chg="mod">
          <ac:chgData name="Jacobson, Brian E" userId="a4d9b718-b2b4-422a-b5d1-89f8fd8a4a1e" providerId="ADAL" clId="{52D8B6B2-2661-4E9B-85CC-15BB97BDC17C}" dt="2022-10-19T13:53:57.545" v="349" actId="1035"/>
          <ac:spMkLst>
            <pc:docMk/>
            <pc:sldMk cId="534405538" sldId="276"/>
            <ac:spMk id="25" creationId="{81699717-5A34-4932-B609-E31C88281F84}"/>
          </ac:spMkLst>
        </pc:spChg>
        <pc:spChg chg="mod">
          <ac:chgData name="Jacobson, Brian E" userId="a4d9b718-b2b4-422a-b5d1-89f8fd8a4a1e" providerId="ADAL" clId="{52D8B6B2-2661-4E9B-85CC-15BB97BDC17C}" dt="2022-10-19T13:53:57.545" v="349" actId="1035"/>
          <ac:spMkLst>
            <pc:docMk/>
            <pc:sldMk cId="534405538" sldId="276"/>
            <ac:spMk id="27" creationId="{F3EA8B36-217A-450B-974C-CAF6A6020857}"/>
          </ac:spMkLst>
        </pc:spChg>
        <pc:spChg chg="mod">
          <ac:chgData name="Jacobson, Brian E" userId="a4d9b718-b2b4-422a-b5d1-89f8fd8a4a1e" providerId="ADAL" clId="{52D8B6B2-2661-4E9B-85CC-15BB97BDC17C}" dt="2022-10-19T13:53:57.545" v="349" actId="1035"/>
          <ac:spMkLst>
            <pc:docMk/>
            <pc:sldMk cId="534405538" sldId="276"/>
            <ac:spMk id="33" creationId="{3D82DDF1-DBB0-EED5-33F4-6359FE0EEEAA}"/>
          </ac:spMkLst>
        </pc:spChg>
        <pc:spChg chg="mod">
          <ac:chgData name="Jacobson, Brian E" userId="a4d9b718-b2b4-422a-b5d1-89f8fd8a4a1e" providerId="ADAL" clId="{52D8B6B2-2661-4E9B-85CC-15BB97BDC17C}" dt="2022-10-19T13:53:57.545" v="349" actId="1035"/>
          <ac:spMkLst>
            <pc:docMk/>
            <pc:sldMk cId="534405538" sldId="276"/>
            <ac:spMk id="35" creationId="{BCED5E09-CD0C-000C-F9F5-FB6EE10A9AF2}"/>
          </ac:spMkLst>
        </pc:spChg>
        <pc:spChg chg="mod">
          <ac:chgData name="Jacobson, Brian E" userId="a4d9b718-b2b4-422a-b5d1-89f8fd8a4a1e" providerId="ADAL" clId="{52D8B6B2-2661-4E9B-85CC-15BB97BDC17C}" dt="2022-10-19T13:53:57.545" v="349" actId="1035"/>
          <ac:spMkLst>
            <pc:docMk/>
            <pc:sldMk cId="534405538" sldId="276"/>
            <ac:spMk id="48" creationId="{ED72F77C-C16A-86A9-1B48-B75CD64FCFDA}"/>
          </ac:spMkLst>
        </pc:spChg>
        <pc:picChg chg="mod">
          <ac:chgData name="Jacobson, Brian E" userId="a4d9b718-b2b4-422a-b5d1-89f8fd8a4a1e" providerId="ADAL" clId="{52D8B6B2-2661-4E9B-85CC-15BB97BDC17C}" dt="2022-10-19T13:53:57.545" v="349" actId="1035"/>
          <ac:picMkLst>
            <pc:docMk/>
            <pc:sldMk cId="534405538" sldId="276"/>
            <ac:picMk id="3" creationId="{FA192EAD-7A1B-193A-1EF2-94831231F800}"/>
          </ac:picMkLst>
        </pc:picChg>
        <pc:picChg chg="mod">
          <ac:chgData name="Jacobson, Brian E" userId="a4d9b718-b2b4-422a-b5d1-89f8fd8a4a1e" providerId="ADAL" clId="{52D8B6B2-2661-4E9B-85CC-15BB97BDC17C}" dt="2022-10-19T13:53:57.545" v="349" actId="1035"/>
          <ac:picMkLst>
            <pc:docMk/>
            <pc:sldMk cId="534405538" sldId="276"/>
            <ac:picMk id="5" creationId="{01B252A5-35BA-6AA7-7879-C5D0CF5185E6}"/>
          </ac:picMkLst>
        </pc:picChg>
        <pc:picChg chg="mod">
          <ac:chgData name="Jacobson, Brian E" userId="a4d9b718-b2b4-422a-b5d1-89f8fd8a4a1e" providerId="ADAL" clId="{52D8B6B2-2661-4E9B-85CC-15BB97BDC17C}" dt="2022-10-19T13:53:57.545" v="349" actId="1035"/>
          <ac:picMkLst>
            <pc:docMk/>
            <pc:sldMk cId="534405538" sldId="276"/>
            <ac:picMk id="7" creationId="{0307BB6F-9764-4CE2-8090-2D009FC993D8}"/>
          </ac:picMkLst>
        </pc:picChg>
        <pc:picChg chg="mod">
          <ac:chgData name="Jacobson, Brian E" userId="a4d9b718-b2b4-422a-b5d1-89f8fd8a4a1e" providerId="ADAL" clId="{52D8B6B2-2661-4E9B-85CC-15BB97BDC17C}" dt="2022-10-19T13:53:57.545" v="349" actId="1035"/>
          <ac:picMkLst>
            <pc:docMk/>
            <pc:sldMk cId="534405538" sldId="276"/>
            <ac:picMk id="13" creationId="{1853CDC7-A785-4101-8F34-94A49BD21FE9}"/>
          </ac:picMkLst>
        </pc:picChg>
        <pc:picChg chg="mod">
          <ac:chgData name="Jacobson, Brian E" userId="a4d9b718-b2b4-422a-b5d1-89f8fd8a4a1e" providerId="ADAL" clId="{52D8B6B2-2661-4E9B-85CC-15BB97BDC17C}" dt="2022-10-19T13:53:57.545" v="349" actId="1035"/>
          <ac:picMkLst>
            <pc:docMk/>
            <pc:sldMk cId="534405538" sldId="276"/>
            <ac:picMk id="16" creationId="{BA9871EF-172F-4C0A-A638-ACB272435174}"/>
          </ac:picMkLst>
        </pc:picChg>
        <pc:picChg chg="mod">
          <ac:chgData name="Jacobson, Brian E" userId="a4d9b718-b2b4-422a-b5d1-89f8fd8a4a1e" providerId="ADAL" clId="{52D8B6B2-2661-4E9B-85CC-15BB97BDC17C}" dt="2022-10-19T13:53:57.545" v="349" actId="1035"/>
          <ac:picMkLst>
            <pc:docMk/>
            <pc:sldMk cId="534405538" sldId="276"/>
            <ac:picMk id="18" creationId="{796996AA-E209-4694-907B-A0EFB69EE79F}"/>
          </ac:picMkLst>
        </pc:picChg>
        <pc:picChg chg="mod">
          <ac:chgData name="Jacobson, Brian E" userId="a4d9b718-b2b4-422a-b5d1-89f8fd8a4a1e" providerId="ADAL" clId="{52D8B6B2-2661-4E9B-85CC-15BB97BDC17C}" dt="2022-10-19T13:53:57.545" v="349" actId="1035"/>
          <ac:picMkLst>
            <pc:docMk/>
            <pc:sldMk cId="534405538" sldId="276"/>
            <ac:picMk id="20" creationId="{BC8A5956-C4E3-4F5A-9FBC-9464E6F11C34}"/>
          </ac:picMkLst>
        </pc:picChg>
        <pc:picChg chg="mod">
          <ac:chgData name="Jacobson, Brian E" userId="a4d9b718-b2b4-422a-b5d1-89f8fd8a4a1e" providerId="ADAL" clId="{52D8B6B2-2661-4E9B-85CC-15BB97BDC17C}" dt="2022-10-19T13:53:57.545" v="349" actId="1035"/>
          <ac:picMkLst>
            <pc:docMk/>
            <pc:sldMk cId="534405538" sldId="276"/>
            <ac:picMk id="22" creationId="{3C357A88-3806-116A-E8C5-F1F2E53B0AE3}"/>
          </ac:picMkLst>
        </pc:picChg>
        <pc:picChg chg="mod">
          <ac:chgData name="Jacobson, Brian E" userId="a4d9b718-b2b4-422a-b5d1-89f8fd8a4a1e" providerId="ADAL" clId="{52D8B6B2-2661-4E9B-85CC-15BB97BDC17C}" dt="2022-10-19T13:53:57.545" v="349" actId="1035"/>
          <ac:picMkLst>
            <pc:docMk/>
            <pc:sldMk cId="534405538" sldId="276"/>
            <ac:picMk id="24" creationId="{C2CAD70B-8643-4656-8902-CDCC867937A1}"/>
          </ac:picMkLst>
        </pc:picChg>
        <pc:picChg chg="mod">
          <ac:chgData name="Jacobson, Brian E" userId="a4d9b718-b2b4-422a-b5d1-89f8fd8a4a1e" providerId="ADAL" clId="{52D8B6B2-2661-4E9B-85CC-15BB97BDC17C}" dt="2022-10-19T13:53:57.545" v="349" actId="1035"/>
          <ac:picMkLst>
            <pc:docMk/>
            <pc:sldMk cId="534405538" sldId="276"/>
            <ac:picMk id="26" creationId="{BCF2DC36-4E6A-22B1-CAFA-1387876F08AE}"/>
          </ac:picMkLst>
        </pc:picChg>
        <pc:picChg chg="mod">
          <ac:chgData name="Jacobson, Brian E" userId="a4d9b718-b2b4-422a-b5d1-89f8fd8a4a1e" providerId="ADAL" clId="{52D8B6B2-2661-4E9B-85CC-15BB97BDC17C}" dt="2022-10-19T13:53:57.545" v="349" actId="1035"/>
          <ac:picMkLst>
            <pc:docMk/>
            <pc:sldMk cId="534405538" sldId="276"/>
            <ac:picMk id="29" creationId="{0D0A41AA-4894-D5D0-4AB5-38746DCA24BC}"/>
          </ac:picMkLst>
        </pc:picChg>
        <pc:picChg chg="mod">
          <ac:chgData name="Jacobson, Brian E" userId="a4d9b718-b2b4-422a-b5d1-89f8fd8a4a1e" providerId="ADAL" clId="{52D8B6B2-2661-4E9B-85CC-15BB97BDC17C}" dt="2022-10-19T13:53:57.545" v="349" actId="1035"/>
          <ac:picMkLst>
            <pc:docMk/>
            <pc:sldMk cId="534405538" sldId="276"/>
            <ac:picMk id="31" creationId="{62A4BF7C-510F-444A-27BA-185FC4D7A320}"/>
          </ac:picMkLst>
        </pc:picChg>
        <pc:picChg chg="mod">
          <ac:chgData name="Jacobson, Brian E" userId="a4d9b718-b2b4-422a-b5d1-89f8fd8a4a1e" providerId="ADAL" clId="{52D8B6B2-2661-4E9B-85CC-15BB97BDC17C}" dt="2022-10-19T13:53:57.545" v="349" actId="1035"/>
          <ac:picMkLst>
            <pc:docMk/>
            <pc:sldMk cId="534405538" sldId="276"/>
            <ac:picMk id="37" creationId="{6035FDFD-478E-ED70-5CE0-0B507C44AA80}"/>
          </ac:picMkLst>
        </pc:picChg>
      </pc:sldChg>
      <pc:sldChg chg="modSp mod">
        <pc:chgData name="Jacobson, Brian E" userId="a4d9b718-b2b4-422a-b5d1-89f8fd8a4a1e" providerId="ADAL" clId="{52D8B6B2-2661-4E9B-85CC-15BB97BDC17C}" dt="2022-10-19T13:55:45.402" v="398" actId="20577"/>
        <pc:sldMkLst>
          <pc:docMk/>
          <pc:sldMk cId="2599170200" sldId="281"/>
        </pc:sldMkLst>
        <pc:spChg chg="mod">
          <ac:chgData name="Jacobson, Brian E" userId="a4d9b718-b2b4-422a-b5d1-89f8fd8a4a1e" providerId="ADAL" clId="{52D8B6B2-2661-4E9B-85CC-15BB97BDC17C}" dt="2022-10-19T13:55:45.402" v="398" actId="20577"/>
          <ac:spMkLst>
            <pc:docMk/>
            <pc:sldMk cId="2599170200" sldId="281"/>
            <ac:spMk id="3" creationId="{00000000-0000-0000-0000-000000000000}"/>
          </ac:spMkLst>
        </pc:spChg>
      </pc:sldChg>
    </pc:docChg>
  </pc:docChgLst>
  <pc:docChgLst>
    <pc:chgData name="Brockett, Mason" userId="S::masonjb4@illinois.edu::97c83993-2bc7-46c2-8adc-ab43fe0c2249" providerId="AD" clId="Web-{8D1CDABF-B200-7143-9868-7CB6E147354B}"/>
    <pc:docChg chg="addSld modSld">
      <pc:chgData name="Brockett, Mason" userId="S::masonjb4@illinois.edu::97c83993-2bc7-46c2-8adc-ab43fe0c2249" providerId="AD" clId="Web-{8D1CDABF-B200-7143-9868-7CB6E147354B}" dt="2024-02-08T18:38:49.598" v="99" actId="20577"/>
      <pc:docMkLst>
        <pc:docMk/>
      </pc:docMkLst>
      <pc:sldChg chg="addSp delSp modSp">
        <pc:chgData name="Brockett, Mason" userId="S::masonjb4@illinois.edu::97c83993-2bc7-46c2-8adc-ab43fe0c2249" providerId="AD" clId="Web-{8D1CDABF-B200-7143-9868-7CB6E147354B}" dt="2024-02-08T18:37:26.424" v="80" actId="20577"/>
        <pc:sldMkLst>
          <pc:docMk/>
          <pc:sldMk cId="1065892944" sldId="289"/>
        </pc:sldMkLst>
        <pc:spChg chg="del">
          <ac:chgData name="Brockett, Mason" userId="S::masonjb4@illinois.edu::97c83993-2bc7-46c2-8adc-ab43fe0c2249" providerId="AD" clId="Web-{8D1CDABF-B200-7143-9868-7CB6E147354B}" dt="2024-02-08T18:35:31.186" v="70"/>
          <ac:spMkLst>
            <pc:docMk/>
            <pc:sldMk cId="1065892944" sldId="289"/>
            <ac:spMk id="4" creationId="{2ACEF051-6D63-4585-975B-A6B48EA2B3EA}"/>
          </ac:spMkLst>
        </pc:spChg>
        <pc:spChg chg="del">
          <ac:chgData name="Brockett, Mason" userId="S::masonjb4@illinois.edu::97c83993-2bc7-46c2-8adc-ab43fe0c2249" providerId="AD" clId="Web-{8D1CDABF-B200-7143-9868-7CB6E147354B}" dt="2024-02-08T18:35:31.186" v="59"/>
          <ac:spMkLst>
            <pc:docMk/>
            <pc:sldMk cId="1065892944" sldId="289"/>
            <ac:spMk id="6" creationId="{29589C40-40C8-E10B-E27F-D2885FA48ECB}"/>
          </ac:spMkLst>
        </pc:spChg>
        <pc:spChg chg="del">
          <ac:chgData name="Brockett, Mason" userId="S::masonjb4@illinois.edu::97c83993-2bc7-46c2-8adc-ab43fe0c2249" providerId="AD" clId="Web-{8D1CDABF-B200-7143-9868-7CB6E147354B}" dt="2024-02-08T18:23:43.740" v="18"/>
          <ac:spMkLst>
            <pc:docMk/>
            <pc:sldMk cId="1065892944" sldId="289"/>
            <ac:spMk id="9" creationId="{95E6BB45-AEB5-ECDA-ED17-81E519C27B47}"/>
          </ac:spMkLst>
        </pc:spChg>
        <pc:spChg chg="del">
          <ac:chgData name="Brockett, Mason" userId="S::masonjb4@illinois.edu::97c83993-2bc7-46c2-8adc-ab43fe0c2249" providerId="AD" clId="Web-{8D1CDABF-B200-7143-9868-7CB6E147354B}" dt="2024-02-08T18:23:43.724" v="9"/>
          <ac:spMkLst>
            <pc:docMk/>
            <pc:sldMk cId="1065892944" sldId="289"/>
            <ac:spMk id="10" creationId="{9DF86AA2-C4C6-1DCF-CEC8-509A8D0C37C8}"/>
          </ac:spMkLst>
        </pc:spChg>
        <pc:spChg chg="del">
          <ac:chgData name="Brockett, Mason" userId="S::masonjb4@illinois.edu::97c83993-2bc7-46c2-8adc-ab43fe0c2249" providerId="AD" clId="Web-{8D1CDABF-B200-7143-9868-7CB6E147354B}" dt="2024-02-08T18:35:31.186" v="69"/>
          <ac:spMkLst>
            <pc:docMk/>
            <pc:sldMk cId="1065892944" sldId="289"/>
            <ac:spMk id="11" creationId="{00000000-0000-0000-0000-000000000000}"/>
          </ac:spMkLst>
        </pc:spChg>
        <pc:spChg chg="del">
          <ac:chgData name="Brockett, Mason" userId="S::masonjb4@illinois.edu::97c83993-2bc7-46c2-8adc-ab43fe0c2249" providerId="AD" clId="Web-{8D1CDABF-B200-7143-9868-7CB6E147354B}" dt="2024-02-08T18:35:31.186" v="68"/>
          <ac:spMkLst>
            <pc:docMk/>
            <pc:sldMk cId="1065892944" sldId="289"/>
            <ac:spMk id="12" creationId="{00000000-0000-0000-0000-000000000000}"/>
          </ac:spMkLst>
        </pc:spChg>
        <pc:spChg chg="del">
          <ac:chgData name="Brockett, Mason" userId="S::masonjb4@illinois.edu::97c83993-2bc7-46c2-8adc-ab43fe0c2249" providerId="AD" clId="Web-{8D1CDABF-B200-7143-9868-7CB6E147354B}" dt="2024-02-08T18:35:31.186" v="67"/>
          <ac:spMkLst>
            <pc:docMk/>
            <pc:sldMk cId="1065892944" sldId="289"/>
            <ac:spMk id="14" creationId="{00000000-0000-0000-0000-000000000000}"/>
          </ac:spMkLst>
        </pc:spChg>
        <pc:spChg chg="del">
          <ac:chgData name="Brockett, Mason" userId="S::masonjb4@illinois.edu::97c83993-2bc7-46c2-8adc-ab43fe0c2249" providerId="AD" clId="Web-{8D1CDABF-B200-7143-9868-7CB6E147354B}" dt="2024-02-08T18:23:43.740" v="17"/>
          <ac:spMkLst>
            <pc:docMk/>
            <pc:sldMk cId="1065892944" sldId="289"/>
            <ac:spMk id="15" creationId="{F77DE502-CF1F-0764-D55E-CB7713BBA211}"/>
          </ac:spMkLst>
        </pc:spChg>
        <pc:spChg chg="del">
          <ac:chgData name="Brockett, Mason" userId="S::masonjb4@illinois.edu::97c83993-2bc7-46c2-8adc-ab43fe0c2249" providerId="AD" clId="Web-{8D1CDABF-B200-7143-9868-7CB6E147354B}" dt="2024-02-08T18:23:43.740" v="16"/>
          <ac:spMkLst>
            <pc:docMk/>
            <pc:sldMk cId="1065892944" sldId="289"/>
            <ac:spMk id="19" creationId="{274EFAF1-D207-51F2-E039-E989680F97A6}"/>
          </ac:spMkLst>
        </pc:spChg>
        <pc:spChg chg="del mod">
          <ac:chgData name="Brockett, Mason" userId="S::masonjb4@illinois.edu::97c83993-2bc7-46c2-8adc-ab43fe0c2249" providerId="AD" clId="Web-{8D1CDABF-B200-7143-9868-7CB6E147354B}" dt="2024-02-08T18:23:43.724" v="7"/>
          <ac:spMkLst>
            <pc:docMk/>
            <pc:sldMk cId="1065892944" sldId="289"/>
            <ac:spMk id="21" creationId="{C3943B80-5587-2DD8-687D-76F44DB9BE01}"/>
          </ac:spMkLst>
        </pc:spChg>
        <pc:spChg chg="add">
          <ac:chgData name="Brockett, Mason" userId="S::masonjb4@illinois.edu::97c83993-2bc7-46c2-8adc-ab43fe0c2249" providerId="AD" clId="Web-{8D1CDABF-B200-7143-9868-7CB6E147354B}" dt="2024-02-08T18:35:35.373" v="71"/>
          <ac:spMkLst>
            <pc:docMk/>
            <pc:sldMk cId="1065892944" sldId="289"/>
            <ac:spMk id="23" creationId="{2ACEF051-6D63-4585-975B-A6B48EA2B3EA}"/>
          </ac:spMkLst>
        </pc:spChg>
        <pc:spChg chg="del">
          <ac:chgData name="Brockett, Mason" userId="S::masonjb4@illinois.edu::97c83993-2bc7-46c2-8adc-ab43fe0c2249" providerId="AD" clId="Web-{8D1CDABF-B200-7143-9868-7CB6E147354B}" dt="2024-02-08T18:35:31.186" v="61"/>
          <ac:spMkLst>
            <pc:docMk/>
            <pc:sldMk cId="1065892944" sldId="289"/>
            <ac:spMk id="25" creationId="{81699717-5A34-4932-B609-E31C88281F84}"/>
          </ac:spMkLst>
        </pc:spChg>
        <pc:spChg chg="del">
          <ac:chgData name="Brockett, Mason" userId="S::masonjb4@illinois.edu::97c83993-2bc7-46c2-8adc-ab43fe0c2249" providerId="AD" clId="Web-{8D1CDABF-B200-7143-9868-7CB6E147354B}" dt="2024-02-08T18:23:43.740" v="19"/>
          <ac:spMkLst>
            <pc:docMk/>
            <pc:sldMk cId="1065892944" sldId="289"/>
            <ac:spMk id="27" creationId="{F3EA8B36-217A-450B-974C-CAF6A6020857}"/>
          </ac:spMkLst>
        </pc:spChg>
        <pc:spChg chg="add mod">
          <ac:chgData name="Brockett, Mason" userId="S::masonjb4@illinois.edu::97c83993-2bc7-46c2-8adc-ab43fe0c2249" providerId="AD" clId="Web-{8D1CDABF-B200-7143-9868-7CB6E147354B}" dt="2024-02-08T18:36:16.937" v="74" actId="1076"/>
          <ac:spMkLst>
            <pc:docMk/>
            <pc:sldMk cId="1065892944" sldId="289"/>
            <ac:spMk id="28" creationId="{5D0C32FC-F79C-2EC6-3694-242673518032}"/>
          </ac:spMkLst>
        </pc:spChg>
        <pc:spChg chg="add">
          <ac:chgData name="Brockett, Mason" userId="S::masonjb4@illinois.edu::97c83993-2bc7-46c2-8adc-ab43fe0c2249" providerId="AD" clId="Web-{8D1CDABF-B200-7143-9868-7CB6E147354B}" dt="2024-02-08T18:35:35.373" v="71"/>
          <ac:spMkLst>
            <pc:docMk/>
            <pc:sldMk cId="1065892944" sldId="289"/>
            <ac:spMk id="30" creationId="{DF95BE74-C53F-B980-6A30-3488BCDD388B}"/>
          </ac:spMkLst>
        </pc:spChg>
        <pc:spChg chg="add">
          <ac:chgData name="Brockett, Mason" userId="S::masonjb4@illinois.edu::97c83993-2bc7-46c2-8adc-ab43fe0c2249" providerId="AD" clId="Web-{8D1CDABF-B200-7143-9868-7CB6E147354B}" dt="2024-02-08T18:35:35.373" v="71"/>
          <ac:spMkLst>
            <pc:docMk/>
            <pc:sldMk cId="1065892944" sldId="289"/>
            <ac:spMk id="32" creationId="{50E2DF92-6A87-E8EB-CEB0-35C03DBD50D6}"/>
          </ac:spMkLst>
        </pc:spChg>
        <pc:spChg chg="del">
          <ac:chgData name="Brockett, Mason" userId="S::masonjb4@illinois.edu::97c83993-2bc7-46c2-8adc-ab43fe0c2249" providerId="AD" clId="Web-{8D1CDABF-B200-7143-9868-7CB6E147354B}" dt="2024-02-08T18:35:31.186" v="57"/>
          <ac:spMkLst>
            <pc:docMk/>
            <pc:sldMk cId="1065892944" sldId="289"/>
            <ac:spMk id="33" creationId="{3D82DDF1-DBB0-EED5-33F4-6359FE0EEEAA}"/>
          </ac:spMkLst>
        </pc:spChg>
        <pc:spChg chg="del">
          <ac:chgData name="Brockett, Mason" userId="S::masonjb4@illinois.edu::97c83993-2bc7-46c2-8adc-ab43fe0c2249" providerId="AD" clId="Web-{8D1CDABF-B200-7143-9868-7CB6E147354B}" dt="2024-02-08T18:23:43.740" v="12"/>
          <ac:spMkLst>
            <pc:docMk/>
            <pc:sldMk cId="1065892944" sldId="289"/>
            <ac:spMk id="35" creationId="{BCED5E09-CD0C-000C-F9F5-FB6EE10A9AF2}"/>
          </ac:spMkLst>
        </pc:spChg>
        <pc:spChg chg="add mod">
          <ac:chgData name="Brockett, Mason" userId="S::masonjb4@illinois.edu::97c83993-2bc7-46c2-8adc-ab43fe0c2249" providerId="AD" clId="Web-{8D1CDABF-B200-7143-9868-7CB6E147354B}" dt="2024-02-08T18:36:37.110" v="77" actId="20577"/>
          <ac:spMkLst>
            <pc:docMk/>
            <pc:sldMk cId="1065892944" sldId="289"/>
            <ac:spMk id="41" creationId="{81699717-5A34-4932-B609-E31C88281F84}"/>
          </ac:spMkLst>
        </pc:spChg>
        <pc:spChg chg="add mod">
          <ac:chgData name="Brockett, Mason" userId="S::masonjb4@illinois.edu::97c83993-2bc7-46c2-8adc-ab43fe0c2249" providerId="AD" clId="Web-{8D1CDABF-B200-7143-9868-7CB6E147354B}" dt="2024-02-08T18:37:26.424" v="80" actId="20577"/>
          <ac:spMkLst>
            <pc:docMk/>
            <pc:sldMk cId="1065892944" sldId="289"/>
            <ac:spMk id="43" creationId="{29589C40-40C8-E10B-E27F-D2885FA48ECB}"/>
          </ac:spMkLst>
        </pc:spChg>
        <pc:spChg chg="add">
          <ac:chgData name="Brockett, Mason" userId="S::masonjb4@illinois.edu::97c83993-2bc7-46c2-8adc-ab43fe0c2249" providerId="AD" clId="Web-{8D1CDABF-B200-7143-9868-7CB6E147354B}" dt="2024-02-08T18:35:35.373" v="71"/>
          <ac:spMkLst>
            <pc:docMk/>
            <pc:sldMk cId="1065892944" sldId="289"/>
            <ac:spMk id="45" creationId="{3D82DDF1-DBB0-EED5-33F4-6359FE0EEEAA}"/>
          </ac:spMkLst>
        </pc:spChg>
        <pc:spChg chg="add">
          <ac:chgData name="Brockett, Mason" userId="S::masonjb4@illinois.edu::97c83993-2bc7-46c2-8adc-ab43fe0c2249" providerId="AD" clId="Web-{8D1CDABF-B200-7143-9868-7CB6E147354B}" dt="2024-02-08T18:35:35.373" v="71"/>
          <ac:spMkLst>
            <pc:docMk/>
            <pc:sldMk cId="1065892944" sldId="289"/>
            <ac:spMk id="47" creationId="{ED72F77C-C16A-86A9-1B48-B75CD64FCFDA}"/>
          </ac:spMkLst>
        </pc:spChg>
        <pc:spChg chg="del">
          <ac:chgData name="Brockett, Mason" userId="S::masonjb4@illinois.edu::97c83993-2bc7-46c2-8adc-ab43fe0c2249" providerId="AD" clId="Web-{8D1CDABF-B200-7143-9868-7CB6E147354B}" dt="2024-02-08T18:35:31.186" v="55"/>
          <ac:spMkLst>
            <pc:docMk/>
            <pc:sldMk cId="1065892944" sldId="289"/>
            <ac:spMk id="48" creationId="{ED72F77C-C16A-86A9-1B48-B75CD64FCFDA}"/>
          </ac:spMkLst>
        </pc:spChg>
        <pc:picChg chg="del">
          <ac:chgData name="Brockett, Mason" userId="S::masonjb4@illinois.edu::97c83993-2bc7-46c2-8adc-ab43fe0c2249" providerId="AD" clId="Web-{8D1CDABF-B200-7143-9868-7CB6E147354B}" dt="2024-02-08T18:35:31.186" v="56"/>
          <ac:picMkLst>
            <pc:docMk/>
            <pc:sldMk cId="1065892944" sldId="289"/>
            <ac:picMk id="3" creationId="{FA192EAD-7A1B-193A-1EF2-94831231F800}"/>
          </ac:picMkLst>
        </pc:picChg>
        <pc:picChg chg="del">
          <ac:chgData name="Brockett, Mason" userId="S::masonjb4@illinois.edu::97c83993-2bc7-46c2-8adc-ab43fe0c2249" providerId="AD" clId="Web-{8D1CDABF-B200-7143-9868-7CB6E147354B}" dt="2024-02-08T18:35:31.186" v="60"/>
          <ac:picMkLst>
            <pc:docMk/>
            <pc:sldMk cId="1065892944" sldId="289"/>
            <ac:picMk id="5" creationId="{01B252A5-35BA-6AA7-7879-C5D0CF5185E6}"/>
          </ac:picMkLst>
        </pc:picChg>
        <pc:picChg chg="del">
          <ac:chgData name="Brockett, Mason" userId="S::masonjb4@illinois.edu::97c83993-2bc7-46c2-8adc-ab43fe0c2249" providerId="AD" clId="Web-{8D1CDABF-B200-7143-9868-7CB6E147354B}" dt="2024-02-08T18:35:31.186" v="66"/>
          <ac:picMkLst>
            <pc:docMk/>
            <pc:sldMk cId="1065892944" sldId="289"/>
            <ac:picMk id="7" creationId="{0307BB6F-9764-4CE2-8090-2D009FC993D8}"/>
          </ac:picMkLst>
        </pc:picChg>
        <pc:picChg chg="del">
          <ac:chgData name="Brockett, Mason" userId="S::masonjb4@illinois.edu::97c83993-2bc7-46c2-8adc-ab43fe0c2249" providerId="AD" clId="Web-{8D1CDABF-B200-7143-9868-7CB6E147354B}" dt="2024-02-08T18:23:43.724" v="10"/>
          <ac:picMkLst>
            <pc:docMk/>
            <pc:sldMk cId="1065892944" sldId="289"/>
            <ac:picMk id="8" creationId="{F93BA00F-FDF5-592C-D481-3F06FC921EB2}"/>
          </ac:picMkLst>
        </pc:picChg>
        <pc:picChg chg="del">
          <ac:chgData name="Brockett, Mason" userId="S::masonjb4@illinois.edu::97c83993-2bc7-46c2-8adc-ab43fe0c2249" providerId="AD" clId="Web-{8D1CDABF-B200-7143-9868-7CB6E147354B}" dt="2024-02-08T18:35:31.186" v="65"/>
          <ac:picMkLst>
            <pc:docMk/>
            <pc:sldMk cId="1065892944" sldId="289"/>
            <ac:picMk id="13" creationId="{1853CDC7-A785-4101-8F34-94A49BD21FE9}"/>
          </ac:picMkLst>
        </pc:picChg>
        <pc:picChg chg="del">
          <ac:chgData name="Brockett, Mason" userId="S::masonjb4@illinois.edu::97c83993-2bc7-46c2-8adc-ab43fe0c2249" providerId="AD" clId="Web-{8D1CDABF-B200-7143-9868-7CB6E147354B}" dt="2024-02-08T18:35:31.186" v="64"/>
          <ac:picMkLst>
            <pc:docMk/>
            <pc:sldMk cId="1065892944" sldId="289"/>
            <ac:picMk id="16" creationId="{BA9871EF-172F-4C0A-A638-ACB272435174}"/>
          </ac:picMkLst>
        </pc:picChg>
        <pc:picChg chg="del">
          <ac:chgData name="Brockett, Mason" userId="S::masonjb4@illinois.edu::97c83993-2bc7-46c2-8adc-ab43fe0c2249" providerId="AD" clId="Web-{8D1CDABF-B200-7143-9868-7CB6E147354B}" dt="2024-02-08T18:23:43.724" v="8"/>
          <ac:picMkLst>
            <pc:docMk/>
            <pc:sldMk cId="1065892944" sldId="289"/>
            <ac:picMk id="17" creationId="{7E64784F-EEC2-21E6-BA8B-4B551D45D0D9}"/>
          </ac:picMkLst>
        </pc:picChg>
        <pc:picChg chg="del">
          <ac:chgData name="Brockett, Mason" userId="S::masonjb4@illinois.edu::97c83993-2bc7-46c2-8adc-ab43fe0c2249" providerId="AD" clId="Web-{8D1CDABF-B200-7143-9868-7CB6E147354B}" dt="2024-02-08T18:35:31.186" v="63"/>
          <ac:picMkLst>
            <pc:docMk/>
            <pc:sldMk cId="1065892944" sldId="289"/>
            <ac:picMk id="18" creationId="{796996AA-E209-4694-907B-A0EFB69EE79F}"/>
          </ac:picMkLst>
        </pc:picChg>
        <pc:picChg chg="del">
          <ac:chgData name="Brockett, Mason" userId="S::masonjb4@illinois.edu::97c83993-2bc7-46c2-8adc-ab43fe0c2249" providerId="AD" clId="Web-{8D1CDABF-B200-7143-9868-7CB6E147354B}" dt="2024-02-08T18:35:31.186" v="62"/>
          <ac:picMkLst>
            <pc:docMk/>
            <pc:sldMk cId="1065892944" sldId="289"/>
            <ac:picMk id="20" creationId="{BC8A5956-C4E3-4F5A-9FBC-9464E6F11C34}"/>
          </ac:picMkLst>
        </pc:picChg>
        <pc:picChg chg="del">
          <ac:chgData name="Brockett, Mason" userId="S::masonjb4@illinois.edu::97c83993-2bc7-46c2-8adc-ab43fe0c2249" providerId="AD" clId="Web-{8D1CDABF-B200-7143-9868-7CB6E147354B}" dt="2024-02-08T18:23:43.740" v="15"/>
          <ac:picMkLst>
            <pc:docMk/>
            <pc:sldMk cId="1065892944" sldId="289"/>
            <ac:picMk id="22" creationId="{3C357A88-3806-116A-E8C5-F1F2E53B0AE3}"/>
          </ac:picMkLst>
        </pc:picChg>
        <pc:picChg chg="del">
          <ac:chgData name="Brockett, Mason" userId="S::masonjb4@illinois.edu::97c83993-2bc7-46c2-8adc-ab43fe0c2249" providerId="AD" clId="Web-{8D1CDABF-B200-7143-9868-7CB6E147354B}" dt="2024-02-08T18:23:43.740" v="20"/>
          <ac:picMkLst>
            <pc:docMk/>
            <pc:sldMk cId="1065892944" sldId="289"/>
            <ac:picMk id="24" creationId="{C2CAD70B-8643-4656-8902-CDCC867937A1}"/>
          </ac:picMkLst>
        </pc:picChg>
        <pc:picChg chg="del">
          <ac:chgData name="Brockett, Mason" userId="S::masonjb4@illinois.edu::97c83993-2bc7-46c2-8adc-ab43fe0c2249" providerId="AD" clId="Web-{8D1CDABF-B200-7143-9868-7CB6E147354B}" dt="2024-02-08T18:23:43.740" v="14"/>
          <ac:picMkLst>
            <pc:docMk/>
            <pc:sldMk cId="1065892944" sldId="289"/>
            <ac:picMk id="26" creationId="{BCF2DC36-4E6A-22B1-CAFA-1387876F08AE}"/>
          </ac:picMkLst>
        </pc:picChg>
        <pc:picChg chg="del">
          <ac:chgData name="Brockett, Mason" userId="S::masonjb4@illinois.edu::97c83993-2bc7-46c2-8adc-ab43fe0c2249" providerId="AD" clId="Web-{8D1CDABF-B200-7143-9868-7CB6E147354B}" dt="2024-02-08T18:23:43.740" v="13"/>
          <ac:picMkLst>
            <pc:docMk/>
            <pc:sldMk cId="1065892944" sldId="289"/>
            <ac:picMk id="29" creationId="{0D0A41AA-4894-D5D0-4AB5-38746DCA24BC}"/>
          </ac:picMkLst>
        </pc:picChg>
        <pc:picChg chg="del mod">
          <ac:chgData name="Brockett, Mason" userId="S::masonjb4@illinois.edu::97c83993-2bc7-46c2-8adc-ab43fe0c2249" providerId="AD" clId="Web-{8D1CDABF-B200-7143-9868-7CB6E147354B}" dt="2024-02-08T18:35:31.186" v="58"/>
          <ac:picMkLst>
            <pc:docMk/>
            <pc:sldMk cId="1065892944" sldId="289"/>
            <ac:picMk id="31" creationId="{62A4BF7C-510F-444A-27BA-185FC4D7A320}"/>
          </ac:picMkLst>
        </pc:picChg>
        <pc:picChg chg="add">
          <ac:chgData name="Brockett, Mason" userId="S::masonjb4@illinois.edu::97c83993-2bc7-46c2-8adc-ab43fe0c2249" providerId="AD" clId="Web-{8D1CDABF-B200-7143-9868-7CB6E147354B}" dt="2024-02-08T18:35:35.373" v="71"/>
          <ac:picMkLst>
            <pc:docMk/>
            <pc:sldMk cId="1065892944" sldId="289"/>
            <ac:picMk id="34" creationId="{0307BB6F-9764-4CE2-8090-2D009FC993D8}"/>
          </ac:picMkLst>
        </pc:picChg>
        <pc:picChg chg="add">
          <ac:chgData name="Brockett, Mason" userId="S::masonjb4@illinois.edu::97c83993-2bc7-46c2-8adc-ab43fe0c2249" providerId="AD" clId="Web-{8D1CDABF-B200-7143-9868-7CB6E147354B}" dt="2024-02-08T18:35:35.373" v="71"/>
          <ac:picMkLst>
            <pc:docMk/>
            <pc:sldMk cId="1065892944" sldId="289"/>
            <ac:picMk id="36" creationId="{1853CDC7-A785-4101-8F34-94A49BD21FE9}"/>
          </ac:picMkLst>
        </pc:picChg>
        <pc:picChg chg="del">
          <ac:chgData name="Brockett, Mason" userId="S::masonjb4@illinois.edu::97c83993-2bc7-46c2-8adc-ab43fe0c2249" providerId="AD" clId="Web-{8D1CDABF-B200-7143-9868-7CB6E147354B}" dt="2024-02-08T18:23:43.724" v="11"/>
          <ac:picMkLst>
            <pc:docMk/>
            <pc:sldMk cId="1065892944" sldId="289"/>
            <ac:picMk id="37" creationId="{6035FDFD-478E-ED70-5CE0-0B507C44AA80}"/>
          </ac:picMkLst>
        </pc:picChg>
        <pc:picChg chg="add">
          <ac:chgData name="Brockett, Mason" userId="S::masonjb4@illinois.edu::97c83993-2bc7-46c2-8adc-ab43fe0c2249" providerId="AD" clId="Web-{8D1CDABF-B200-7143-9868-7CB6E147354B}" dt="2024-02-08T18:35:35.373" v="71"/>
          <ac:picMkLst>
            <pc:docMk/>
            <pc:sldMk cId="1065892944" sldId="289"/>
            <ac:picMk id="38" creationId="{BA9871EF-172F-4C0A-A638-ACB272435174}"/>
          </ac:picMkLst>
        </pc:picChg>
        <pc:picChg chg="add">
          <ac:chgData name="Brockett, Mason" userId="S::masonjb4@illinois.edu::97c83993-2bc7-46c2-8adc-ab43fe0c2249" providerId="AD" clId="Web-{8D1CDABF-B200-7143-9868-7CB6E147354B}" dt="2024-02-08T18:35:35.373" v="71"/>
          <ac:picMkLst>
            <pc:docMk/>
            <pc:sldMk cId="1065892944" sldId="289"/>
            <ac:picMk id="39" creationId="{796996AA-E209-4694-907B-A0EFB69EE79F}"/>
          </ac:picMkLst>
        </pc:picChg>
        <pc:picChg chg="add">
          <ac:chgData name="Brockett, Mason" userId="S::masonjb4@illinois.edu::97c83993-2bc7-46c2-8adc-ab43fe0c2249" providerId="AD" clId="Web-{8D1CDABF-B200-7143-9868-7CB6E147354B}" dt="2024-02-08T18:35:35.373" v="71"/>
          <ac:picMkLst>
            <pc:docMk/>
            <pc:sldMk cId="1065892944" sldId="289"/>
            <ac:picMk id="40" creationId="{BC8A5956-C4E3-4F5A-9FBC-9464E6F11C34}"/>
          </ac:picMkLst>
        </pc:picChg>
        <pc:picChg chg="add">
          <ac:chgData name="Brockett, Mason" userId="S::masonjb4@illinois.edu::97c83993-2bc7-46c2-8adc-ab43fe0c2249" providerId="AD" clId="Web-{8D1CDABF-B200-7143-9868-7CB6E147354B}" dt="2024-02-08T18:35:35.373" v="71"/>
          <ac:picMkLst>
            <pc:docMk/>
            <pc:sldMk cId="1065892944" sldId="289"/>
            <ac:picMk id="42" creationId="{01B252A5-35BA-6AA7-7879-C5D0CF5185E6}"/>
          </ac:picMkLst>
        </pc:picChg>
        <pc:picChg chg="add">
          <ac:chgData name="Brockett, Mason" userId="S::masonjb4@illinois.edu::97c83993-2bc7-46c2-8adc-ab43fe0c2249" providerId="AD" clId="Web-{8D1CDABF-B200-7143-9868-7CB6E147354B}" dt="2024-02-08T18:35:35.373" v="71"/>
          <ac:picMkLst>
            <pc:docMk/>
            <pc:sldMk cId="1065892944" sldId="289"/>
            <ac:picMk id="44" creationId="{62A4BF7C-510F-444A-27BA-185FC4D7A320}"/>
          </ac:picMkLst>
        </pc:picChg>
        <pc:picChg chg="add">
          <ac:chgData name="Brockett, Mason" userId="S::masonjb4@illinois.edu::97c83993-2bc7-46c2-8adc-ab43fe0c2249" providerId="AD" clId="Web-{8D1CDABF-B200-7143-9868-7CB6E147354B}" dt="2024-02-08T18:35:35.373" v="71"/>
          <ac:picMkLst>
            <pc:docMk/>
            <pc:sldMk cId="1065892944" sldId="289"/>
            <ac:picMk id="46" creationId="{FA192EAD-7A1B-193A-1EF2-94831231F800}"/>
          </ac:picMkLst>
        </pc:picChg>
      </pc:sldChg>
      <pc:sldChg chg="addSp delSp modSp add replId">
        <pc:chgData name="Brockett, Mason" userId="S::masonjb4@illinois.edu::97c83993-2bc7-46c2-8adc-ab43fe0c2249" providerId="AD" clId="Web-{8D1CDABF-B200-7143-9868-7CB6E147354B}" dt="2024-02-08T18:38:49.598" v="99" actId="20577"/>
        <pc:sldMkLst>
          <pc:docMk/>
          <pc:sldMk cId="2156834521" sldId="290"/>
        </pc:sldMkLst>
        <pc:spChg chg="mod">
          <ac:chgData name="Brockett, Mason" userId="S::masonjb4@illinois.edu::97c83993-2bc7-46c2-8adc-ab43fe0c2249" providerId="AD" clId="Web-{8D1CDABF-B200-7143-9868-7CB6E147354B}" dt="2024-02-08T18:17:12.852" v="5" actId="20577"/>
          <ac:spMkLst>
            <pc:docMk/>
            <pc:sldMk cId="2156834521" sldId="290"/>
            <ac:spMk id="2" creationId="{81BA21DA-894A-420A-B9C0-42FA1B1F3941}"/>
          </ac:spMkLst>
        </pc:spChg>
        <pc:spChg chg="del">
          <ac:chgData name="Brockett, Mason" userId="S::masonjb4@illinois.edu::97c83993-2bc7-46c2-8adc-ab43fe0c2249" providerId="AD" clId="Web-{8D1CDABF-B200-7143-9868-7CB6E147354B}" dt="2024-02-08T18:23:49.131" v="34"/>
          <ac:spMkLst>
            <pc:docMk/>
            <pc:sldMk cId="2156834521" sldId="290"/>
            <ac:spMk id="4" creationId="{2ACEF051-6D63-4585-975B-A6B48EA2B3EA}"/>
          </ac:spMkLst>
        </pc:spChg>
        <pc:spChg chg="del">
          <ac:chgData name="Brockett, Mason" userId="S::masonjb4@illinois.edu::97c83993-2bc7-46c2-8adc-ab43fe0c2249" providerId="AD" clId="Web-{8D1CDABF-B200-7143-9868-7CB6E147354B}" dt="2024-02-08T18:23:49.131" v="23"/>
          <ac:spMkLst>
            <pc:docMk/>
            <pc:sldMk cId="2156834521" sldId="290"/>
            <ac:spMk id="6" creationId="{29589C40-40C8-E10B-E27F-D2885FA48ECB}"/>
          </ac:spMkLst>
        </pc:spChg>
        <pc:spChg chg="del">
          <ac:chgData name="Brockett, Mason" userId="S::masonjb4@illinois.edu::97c83993-2bc7-46c2-8adc-ab43fe0c2249" providerId="AD" clId="Web-{8D1CDABF-B200-7143-9868-7CB6E147354B}" dt="2024-02-08T18:35:00.138" v="49"/>
          <ac:spMkLst>
            <pc:docMk/>
            <pc:sldMk cId="2156834521" sldId="290"/>
            <ac:spMk id="9" creationId="{95E6BB45-AEB5-ECDA-ED17-81E519C27B47}"/>
          </ac:spMkLst>
        </pc:spChg>
        <pc:spChg chg="del">
          <ac:chgData name="Brockett, Mason" userId="S::masonjb4@illinois.edu::97c83993-2bc7-46c2-8adc-ab43fe0c2249" providerId="AD" clId="Web-{8D1CDABF-B200-7143-9868-7CB6E147354B}" dt="2024-02-08T18:35:00.122" v="40"/>
          <ac:spMkLst>
            <pc:docMk/>
            <pc:sldMk cId="2156834521" sldId="290"/>
            <ac:spMk id="10" creationId="{9DF86AA2-C4C6-1DCF-CEC8-509A8D0C37C8}"/>
          </ac:spMkLst>
        </pc:spChg>
        <pc:spChg chg="del">
          <ac:chgData name="Brockett, Mason" userId="S::masonjb4@illinois.edu::97c83993-2bc7-46c2-8adc-ab43fe0c2249" providerId="AD" clId="Web-{8D1CDABF-B200-7143-9868-7CB6E147354B}" dt="2024-02-08T18:23:49.131" v="33"/>
          <ac:spMkLst>
            <pc:docMk/>
            <pc:sldMk cId="2156834521" sldId="290"/>
            <ac:spMk id="11" creationId="{00000000-0000-0000-0000-000000000000}"/>
          </ac:spMkLst>
        </pc:spChg>
        <pc:spChg chg="del">
          <ac:chgData name="Brockett, Mason" userId="S::masonjb4@illinois.edu::97c83993-2bc7-46c2-8adc-ab43fe0c2249" providerId="AD" clId="Web-{8D1CDABF-B200-7143-9868-7CB6E147354B}" dt="2024-02-08T18:23:49.131" v="32"/>
          <ac:spMkLst>
            <pc:docMk/>
            <pc:sldMk cId="2156834521" sldId="290"/>
            <ac:spMk id="12" creationId="{00000000-0000-0000-0000-000000000000}"/>
          </ac:spMkLst>
        </pc:spChg>
        <pc:spChg chg="del">
          <ac:chgData name="Brockett, Mason" userId="S::masonjb4@illinois.edu::97c83993-2bc7-46c2-8adc-ab43fe0c2249" providerId="AD" clId="Web-{8D1CDABF-B200-7143-9868-7CB6E147354B}" dt="2024-02-08T18:23:49.131" v="31"/>
          <ac:spMkLst>
            <pc:docMk/>
            <pc:sldMk cId="2156834521" sldId="290"/>
            <ac:spMk id="14" creationId="{00000000-0000-0000-0000-000000000000}"/>
          </ac:spMkLst>
        </pc:spChg>
        <pc:spChg chg="del">
          <ac:chgData name="Brockett, Mason" userId="S::masonjb4@illinois.edu::97c83993-2bc7-46c2-8adc-ab43fe0c2249" providerId="AD" clId="Web-{8D1CDABF-B200-7143-9868-7CB6E147354B}" dt="2024-02-08T18:35:00.138" v="48"/>
          <ac:spMkLst>
            <pc:docMk/>
            <pc:sldMk cId="2156834521" sldId="290"/>
            <ac:spMk id="15" creationId="{F77DE502-CF1F-0764-D55E-CB7713BBA211}"/>
          </ac:spMkLst>
        </pc:spChg>
        <pc:spChg chg="del">
          <ac:chgData name="Brockett, Mason" userId="S::masonjb4@illinois.edu::97c83993-2bc7-46c2-8adc-ab43fe0c2249" providerId="AD" clId="Web-{8D1CDABF-B200-7143-9868-7CB6E147354B}" dt="2024-02-08T18:35:00.138" v="47"/>
          <ac:spMkLst>
            <pc:docMk/>
            <pc:sldMk cId="2156834521" sldId="290"/>
            <ac:spMk id="19" creationId="{274EFAF1-D207-51F2-E039-E989680F97A6}"/>
          </ac:spMkLst>
        </pc:spChg>
        <pc:spChg chg="del mod">
          <ac:chgData name="Brockett, Mason" userId="S::masonjb4@illinois.edu::97c83993-2bc7-46c2-8adc-ab43fe0c2249" providerId="AD" clId="Web-{8D1CDABF-B200-7143-9868-7CB6E147354B}" dt="2024-02-08T18:35:00.122" v="38"/>
          <ac:spMkLst>
            <pc:docMk/>
            <pc:sldMk cId="2156834521" sldId="290"/>
            <ac:spMk id="21" creationId="{C3943B80-5587-2DD8-687D-76F44DB9BE01}"/>
          </ac:spMkLst>
        </pc:spChg>
        <pc:spChg chg="del">
          <ac:chgData name="Brockett, Mason" userId="S::masonjb4@illinois.edu::97c83993-2bc7-46c2-8adc-ab43fe0c2249" providerId="AD" clId="Web-{8D1CDABF-B200-7143-9868-7CB6E147354B}" dt="2024-02-08T18:23:49.131" v="25"/>
          <ac:spMkLst>
            <pc:docMk/>
            <pc:sldMk cId="2156834521" sldId="290"/>
            <ac:spMk id="25" creationId="{81699717-5A34-4932-B609-E31C88281F84}"/>
          </ac:spMkLst>
        </pc:spChg>
        <pc:spChg chg="del">
          <ac:chgData name="Brockett, Mason" userId="S::masonjb4@illinois.edu::97c83993-2bc7-46c2-8adc-ab43fe0c2249" providerId="AD" clId="Web-{8D1CDABF-B200-7143-9868-7CB6E147354B}" dt="2024-02-08T18:35:00.138" v="50"/>
          <ac:spMkLst>
            <pc:docMk/>
            <pc:sldMk cId="2156834521" sldId="290"/>
            <ac:spMk id="27" creationId="{F3EA8B36-217A-450B-974C-CAF6A6020857}"/>
          </ac:spMkLst>
        </pc:spChg>
        <pc:spChg chg="add">
          <ac:chgData name="Brockett, Mason" userId="S::masonjb4@illinois.edu::97c83993-2bc7-46c2-8adc-ab43fe0c2249" providerId="AD" clId="Web-{8D1CDABF-B200-7143-9868-7CB6E147354B}" dt="2024-02-08T18:35:06.669" v="52"/>
          <ac:spMkLst>
            <pc:docMk/>
            <pc:sldMk cId="2156834521" sldId="290"/>
            <ac:spMk id="28" creationId="{F3EA8B36-217A-450B-974C-CAF6A6020857}"/>
          </ac:spMkLst>
        </pc:spChg>
        <pc:spChg chg="add">
          <ac:chgData name="Brockett, Mason" userId="S::masonjb4@illinois.edu::97c83993-2bc7-46c2-8adc-ab43fe0c2249" providerId="AD" clId="Web-{8D1CDABF-B200-7143-9868-7CB6E147354B}" dt="2024-02-08T18:35:06.669" v="52"/>
          <ac:spMkLst>
            <pc:docMk/>
            <pc:sldMk cId="2156834521" sldId="290"/>
            <ac:spMk id="30" creationId="{95E6BB45-AEB5-ECDA-ED17-81E519C27B47}"/>
          </ac:spMkLst>
        </pc:spChg>
        <pc:spChg chg="add">
          <ac:chgData name="Brockett, Mason" userId="S::masonjb4@illinois.edu::97c83993-2bc7-46c2-8adc-ab43fe0c2249" providerId="AD" clId="Web-{8D1CDABF-B200-7143-9868-7CB6E147354B}" dt="2024-02-08T18:35:06.669" v="52"/>
          <ac:spMkLst>
            <pc:docMk/>
            <pc:sldMk cId="2156834521" sldId="290"/>
            <ac:spMk id="32" creationId="{F77DE502-CF1F-0764-D55E-CB7713BBA211}"/>
          </ac:spMkLst>
        </pc:spChg>
        <pc:spChg chg="del">
          <ac:chgData name="Brockett, Mason" userId="S::masonjb4@illinois.edu::97c83993-2bc7-46c2-8adc-ab43fe0c2249" providerId="AD" clId="Web-{8D1CDABF-B200-7143-9868-7CB6E147354B}" dt="2024-02-08T18:23:50.522" v="35"/>
          <ac:spMkLst>
            <pc:docMk/>
            <pc:sldMk cId="2156834521" sldId="290"/>
            <ac:spMk id="33" creationId="{3D82DDF1-DBB0-EED5-33F4-6359FE0EEEAA}"/>
          </ac:spMkLst>
        </pc:spChg>
        <pc:spChg chg="add mod">
          <ac:chgData name="Brockett, Mason" userId="S::masonjb4@illinois.edu::97c83993-2bc7-46c2-8adc-ab43fe0c2249" providerId="AD" clId="Web-{8D1CDABF-B200-7143-9868-7CB6E147354B}" dt="2024-02-08T18:38:27.676" v="91"/>
          <ac:spMkLst>
            <pc:docMk/>
            <pc:sldMk cId="2156834521" sldId="290"/>
            <ac:spMk id="34" creationId="{274EFAF1-D207-51F2-E039-E989680F97A6}"/>
          </ac:spMkLst>
        </pc:spChg>
        <pc:spChg chg="del">
          <ac:chgData name="Brockett, Mason" userId="S::masonjb4@illinois.edu::97c83993-2bc7-46c2-8adc-ab43fe0c2249" providerId="AD" clId="Web-{8D1CDABF-B200-7143-9868-7CB6E147354B}" dt="2024-02-08T18:35:00.138" v="43"/>
          <ac:spMkLst>
            <pc:docMk/>
            <pc:sldMk cId="2156834521" sldId="290"/>
            <ac:spMk id="35" creationId="{BCED5E09-CD0C-000C-F9F5-FB6EE10A9AF2}"/>
          </ac:spMkLst>
        </pc:spChg>
        <pc:spChg chg="add">
          <ac:chgData name="Brockett, Mason" userId="S::masonjb4@illinois.edu::97c83993-2bc7-46c2-8adc-ab43fe0c2249" providerId="AD" clId="Web-{8D1CDABF-B200-7143-9868-7CB6E147354B}" dt="2024-02-08T18:35:06.669" v="52"/>
          <ac:spMkLst>
            <pc:docMk/>
            <pc:sldMk cId="2156834521" sldId="290"/>
            <ac:spMk id="40" creationId="{BCED5E09-CD0C-000C-F9F5-FB6EE10A9AF2}"/>
          </ac:spMkLst>
        </pc:spChg>
        <pc:spChg chg="add">
          <ac:chgData name="Brockett, Mason" userId="S::masonjb4@illinois.edu::97c83993-2bc7-46c2-8adc-ab43fe0c2249" providerId="AD" clId="Web-{8D1CDABF-B200-7143-9868-7CB6E147354B}" dt="2024-02-08T18:35:06.669" v="52"/>
          <ac:spMkLst>
            <pc:docMk/>
            <pc:sldMk cId="2156834521" sldId="290"/>
            <ac:spMk id="43" creationId="{9DF86AA2-C4C6-1DCF-CEC8-509A8D0C37C8}"/>
          </ac:spMkLst>
        </pc:spChg>
        <pc:spChg chg="add">
          <ac:chgData name="Brockett, Mason" userId="S::masonjb4@illinois.edu::97c83993-2bc7-46c2-8adc-ab43fe0c2249" providerId="AD" clId="Web-{8D1CDABF-B200-7143-9868-7CB6E147354B}" dt="2024-02-08T18:35:06.669" v="52"/>
          <ac:spMkLst>
            <pc:docMk/>
            <pc:sldMk cId="2156834521" sldId="290"/>
            <ac:spMk id="45" creationId="{C3943B80-5587-2DD8-687D-76F44DB9BE01}"/>
          </ac:spMkLst>
        </pc:spChg>
        <pc:spChg chg="del">
          <ac:chgData name="Brockett, Mason" userId="S::masonjb4@illinois.edu::97c83993-2bc7-46c2-8adc-ab43fe0c2249" providerId="AD" clId="Web-{8D1CDABF-B200-7143-9868-7CB6E147354B}" dt="2024-02-08T18:23:49.131" v="21"/>
          <ac:spMkLst>
            <pc:docMk/>
            <pc:sldMk cId="2156834521" sldId="290"/>
            <ac:spMk id="48" creationId="{ED72F77C-C16A-86A9-1B48-B75CD64FCFDA}"/>
          </ac:spMkLst>
        </pc:spChg>
        <pc:spChg chg="add mod">
          <ac:chgData name="Brockett, Mason" userId="S::masonjb4@illinois.edu::97c83993-2bc7-46c2-8adc-ab43fe0c2249" providerId="AD" clId="Web-{8D1CDABF-B200-7143-9868-7CB6E147354B}" dt="2024-02-08T18:38:43.364" v="96" actId="20577"/>
          <ac:spMkLst>
            <pc:docMk/>
            <pc:sldMk cId="2156834521" sldId="290"/>
            <ac:spMk id="50" creationId="{9754DFD9-C688-64A4-70DF-F266C88D7729}"/>
          </ac:spMkLst>
        </pc:spChg>
        <pc:spChg chg="add mod">
          <ac:chgData name="Brockett, Mason" userId="S::masonjb4@illinois.edu::97c83993-2bc7-46c2-8adc-ab43fe0c2249" providerId="AD" clId="Web-{8D1CDABF-B200-7143-9868-7CB6E147354B}" dt="2024-02-08T18:38:45.942" v="97" actId="20577"/>
          <ac:spMkLst>
            <pc:docMk/>
            <pc:sldMk cId="2156834521" sldId="290"/>
            <ac:spMk id="51" creationId="{BAA1DC52-9AAF-0328-A549-86FBEB2FEE05}"/>
          </ac:spMkLst>
        </pc:spChg>
        <pc:spChg chg="add mod">
          <ac:chgData name="Brockett, Mason" userId="S::masonjb4@illinois.edu::97c83993-2bc7-46c2-8adc-ab43fe0c2249" providerId="AD" clId="Web-{8D1CDABF-B200-7143-9868-7CB6E147354B}" dt="2024-02-08T18:38:49.598" v="99" actId="20577"/>
          <ac:spMkLst>
            <pc:docMk/>
            <pc:sldMk cId="2156834521" sldId="290"/>
            <ac:spMk id="52" creationId="{D2875505-A7F0-B2D5-2AAC-2398A36A24BE}"/>
          </ac:spMkLst>
        </pc:spChg>
        <pc:spChg chg="add del">
          <ac:chgData name="Brockett, Mason" userId="S::masonjb4@illinois.edu::97c83993-2bc7-46c2-8adc-ab43fe0c2249" providerId="AD" clId="Web-{8D1CDABF-B200-7143-9868-7CB6E147354B}" dt="2024-02-08T18:35:14.841" v="54"/>
          <ac:spMkLst>
            <pc:docMk/>
            <pc:sldMk cId="2156834521" sldId="290"/>
            <ac:spMk id="54" creationId="{F3EA8B36-217A-450B-974C-CAF6A6020857}"/>
          </ac:spMkLst>
        </pc:spChg>
        <pc:spChg chg="add del">
          <ac:chgData name="Brockett, Mason" userId="S::masonjb4@illinois.edu::97c83993-2bc7-46c2-8adc-ab43fe0c2249" providerId="AD" clId="Web-{8D1CDABF-B200-7143-9868-7CB6E147354B}" dt="2024-02-08T18:35:14.841" v="54"/>
          <ac:spMkLst>
            <pc:docMk/>
            <pc:sldMk cId="2156834521" sldId="290"/>
            <ac:spMk id="55" creationId="{95E6BB45-AEB5-ECDA-ED17-81E519C27B47}"/>
          </ac:spMkLst>
        </pc:spChg>
        <pc:spChg chg="add del">
          <ac:chgData name="Brockett, Mason" userId="S::masonjb4@illinois.edu::97c83993-2bc7-46c2-8adc-ab43fe0c2249" providerId="AD" clId="Web-{8D1CDABF-B200-7143-9868-7CB6E147354B}" dt="2024-02-08T18:35:14.841" v="54"/>
          <ac:spMkLst>
            <pc:docMk/>
            <pc:sldMk cId="2156834521" sldId="290"/>
            <ac:spMk id="56" creationId="{F77DE502-CF1F-0764-D55E-CB7713BBA211}"/>
          </ac:spMkLst>
        </pc:spChg>
        <pc:spChg chg="add del">
          <ac:chgData name="Brockett, Mason" userId="S::masonjb4@illinois.edu::97c83993-2bc7-46c2-8adc-ab43fe0c2249" providerId="AD" clId="Web-{8D1CDABF-B200-7143-9868-7CB6E147354B}" dt="2024-02-08T18:35:14.841" v="54"/>
          <ac:spMkLst>
            <pc:docMk/>
            <pc:sldMk cId="2156834521" sldId="290"/>
            <ac:spMk id="57" creationId="{274EFAF1-D207-51F2-E039-E989680F97A6}"/>
          </ac:spMkLst>
        </pc:spChg>
        <pc:spChg chg="add del">
          <ac:chgData name="Brockett, Mason" userId="S::masonjb4@illinois.edu::97c83993-2bc7-46c2-8adc-ab43fe0c2249" providerId="AD" clId="Web-{8D1CDABF-B200-7143-9868-7CB6E147354B}" dt="2024-02-08T18:35:14.841" v="54"/>
          <ac:spMkLst>
            <pc:docMk/>
            <pc:sldMk cId="2156834521" sldId="290"/>
            <ac:spMk id="61" creationId="{BCED5E09-CD0C-000C-F9F5-FB6EE10A9AF2}"/>
          </ac:spMkLst>
        </pc:spChg>
        <pc:spChg chg="add del">
          <ac:chgData name="Brockett, Mason" userId="S::masonjb4@illinois.edu::97c83993-2bc7-46c2-8adc-ab43fe0c2249" providerId="AD" clId="Web-{8D1CDABF-B200-7143-9868-7CB6E147354B}" dt="2024-02-08T18:35:14.841" v="54"/>
          <ac:spMkLst>
            <pc:docMk/>
            <pc:sldMk cId="2156834521" sldId="290"/>
            <ac:spMk id="64" creationId="{9DF86AA2-C4C6-1DCF-CEC8-509A8D0C37C8}"/>
          </ac:spMkLst>
        </pc:spChg>
        <pc:spChg chg="add del">
          <ac:chgData name="Brockett, Mason" userId="S::masonjb4@illinois.edu::97c83993-2bc7-46c2-8adc-ab43fe0c2249" providerId="AD" clId="Web-{8D1CDABF-B200-7143-9868-7CB6E147354B}" dt="2024-02-08T18:35:14.841" v="54"/>
          <ac:spMkLst>
            <pc:docMk/>
            <pc:sldMk cId="2156834521" sldId="290"/>
            <ac:spMk id="66" creationId="{C3943B80-5587-2DD8-687D-76F44DB9BE01}"/>
          </ac:spMkLst>
        </pc:spChg>
        <pc:spChg chg="add del">
          <ac:chgData name="Brockett, Mason" userId="S::masonjb4@illinois.edu::97c83993-2bc7-46c2-8adc-ab43fe0c2249" providerId="AD" clId="Web-{8D1CDABF-B200-7143-9868-7CB6E147354B}" dt="2024-02-08T18:35:14.841" v="54"/>
          <ac:spMkLst>
            <pc:docMk/>
            <pc:sldMk cId="2156834521" sldId="290"/>
            <ac:spMk id="70" creationId="{9754DFD9-C688-64A4-70DF-F266C88D7729}"/>
          </ac:spMkLst>
        </pc:spChg>
        <pc:spChg chg="add del">
          <ac:chgData name="Brockett, Mason" userId="S::masonjb4@illinois.edu::97c83993-2bc7-46c2-8adc-ab43fe0c2249" providerId="AD" clId="Web-{8D1CDABF-B200-7143-9868-7CB6E147354B}" dt="2024-02-08T18:35:14.841" v="54"/>
          <ac:spMkLst>
            <pc:docMk/>
            <pc:sldMk cId="2156834521" sldId="290"/>
            <ac:spMk id="71" creationId="{BAA1DC52-9AAF-0328-A549-86FBEB2FEE05}"/>
          </ac:spMkLst>
        </pc:spChg>
        <pc:spChg chg="add del">
          <ac:chgData name="Brockett, Mason" userId="S::masonjb4@illinois.edu::97c83993-2bc7-46c2-8adc-ab43fe0c2249" providerId="AD" clId="Web-{8D1CDABF-B200-7143-9868-7CB6E147354B}" dt="2024-02-08T18:35:14.841" v="54"/>
          <ac:spMkLst>
            <pc:docMk/>
            <pc:sldMk cId="2156834521" sldId="290"/>
            <ac:spMk id="72" creationId="{D2875505-A7F0-B2D5-2AAC-2398A36A24BE}"/>
          </ac:spMkLst>
        </pc:spChg>
        <pc:picChg chg="del">
          <ac:chgData name="Brockett, Mason" userId="S::masonjb4@illinois.edu::97c83993-2bc7-46c2-8adc-ab43fe0c2249" providerId="AD" clId="Web-{8D1CDABF-B200-7143-9868-7CB6E147354B}" dt="2024-02-08T18:23:49.131" v="22"/>
          <ac:picMkLst>
            <pc:docMk/>
            <pc:sldMk cId="2156834521" sldId="290"/>
            <ac:picMk id="3" creationId="{FA192EAD-7A1B-193A-1EF2-94831231F800}"/>
          </ac:picMkLst>
        </pc:picChg>
        <pc:picChg chg="del">
          <ac:chgData name="Brockett, Mason" userId="S::masonjb4@illinois.edu::97c83993-2bc7-46c2-8adc-ab43fe0c2249" providerId="AD" clId="Web-{8D1CDABF-B200-7143-9868-7CB6E147354B}" dt="2024-02-08T18:23:49.131" v="24"/>
          <ac:picMkLst>
            <pc:docMk/>
            <pc:sldMk cId="2156834521" sldId="290"/>
            <ac:picMk id="5" creationId="{01B252A5-35BA-6AA7-7879-C5D0CF5185E6}"/>
          </ac:picMkLst>
        </pc:picChg>
        <pc:picChg chg="del">
          <ac:chgData name="Brockett, Mason" userId="S::masonjb4@illinois.edu::97c83993-2bc7-46c2-8adc-ab43fe0c2249" providerId="AD" clId="Web-{8D1CDABF-B200-7143-9868-7CB6E147354B}" dt="2024-02-08T18:23:49.131" v="30"/>
          <ac:picMkLst>
            <pc:docMk/>
            <pc:sldMk cId="2156834521" sldId="290"/>
            <ac:picMk id="7" creationId="{0307BB6F-9764-4CE2-8090-2D009FC993D8}"/>
          </ac:picMkLst>
        </pc:picChg>
        <pc:picChg chg="del">
          <ac:chgData name="Brockett, Mason" userId="S::masonjb4@illinois.edu::97c83993-2bc7-46c2-8adc-ab43fe0c2249" providerId="AD" clId="Web-{8D1CDABF-B200-7143-9868-7CB6E147354B}" dt="2024-02-08T18:35:00.138" v="41"/>
          <ac:picMkLst>
            <pc:docMk/>
            <pc:sldMk cId="2156834521" sldId="290"/>
            <ac:picMk id="8" creationId="{F93BA00F-FDF5-592C-D481-3F06FC921EB2}"/>
          </ac:picMkLst>
        </pc:picChg>
        <pc:picChg chg="del">
          <ac:chgData name="Brockett, Mason" userId="S::masonjb4@illinois.edu::97c83993-2bc7-46c2-8adc-ab43fe0c2249" providerId="AD" clId="Web-{8D1CDABF-B200-7143-9868-7CB6E147354B}" dt="2024-02-08T18:23:49.131" v="29"/>
          <ac:picMkLst>
            <pc:docMk/>
            <pc:sldMk cId="2156834521" sldId="290"/>
            <ac:picMk id="13" creationId="{1853CDC7-A785-4101-8F34-94A49BD21FE9}"/>
          </ac:picMkLst>
        </pc:picChg>
        <pc:picChg chg="del">
          <ac:chgData name="Brockett, Mason" userId="S::masonjb4@illinois.edu::97c83993-2bc7-46c2-8adc-ab43fe0c2249" providerId="AD" clId="Web-{8D1CDABF-B200-7143-9868-7CB6E147354B}" dt="2024-02-08T18:23:49.131" v="28"/>
          <ac:picMkLst>
            <pc:docMk/>
            <pc:sldMk cId="2156834521" sldId="290"/>
            <ac:picMk id="16" creationId="{BA9871EF-172F-4C0A-A638-ACB272435174}"/>
          </ac:picMkLst>
        </pc:picChg>
        <pc:picChg chg="del">
          <ac:chgData name="Brockett, Mason" userId="S::masonjb4@illinois.edu::97c83993-2bc7-46c2-8adc-ab43fe0c2249" providerId="AD" clId="Web-{8D1CDABF-B200-7143-9868-7CB6E147354B}" dt="2024-02-08T18:35:00.122" v="39"/>
          <ac:picMkLst>
            <pc:docMk/>
            <pc:sldMk cId="2156834521" sldId="290"/>
            <ac:picMk id="17" creationId="{7E64784F-EEC2-21E6-BA8B-4B551D45D0D9}"/>
          </ac:picMkLst>
        </pc:picChg>
        <pc:picChg chg="del">
          <ac:chgData name="Brockett, Mason" userId="S::masonjb4@illinois.edu::97c83993-2bc7-46c2-8adc-ab43fe0c2249" providerId="AD" clId="Web-{8D1CDABF-B200-7143-9868-7CB6E147354B}" dt="2024-02-08T18:23:49.131" v="27"/>
          <ac:picMkLst>
            <pc:docMk/>
            <pc:sldMk cId="2156834521" sldId="290"/>
            <ac:picMk id="18" creationId="{796996AA-E209-4694-907B-A0EFB69EE79F}"/>
          </ac:picMkLst>
        </pc:picChg>
        <pc:picChg chg="del">
          <ac:chgData name="Brockett, Mason" userId="S::masonjb4@illinois.edu::97c83993-2bc7-46c2-8adc-ab43fe0c2249" providerId="AD" clId="Web-{8D1CDABF-B200-7143-9868-7CB6E147354B}" dt="2024-02-08T18:23:49.131" v="26"/>
          <ac:picMkLst>
            <pc:docMk/>
            <pc:sldMk cId="2156834521" sldId="290"/>
            <ac:picMk id="20" creationId="{BC8A5956-C4E3-4F5A-9FBC-9464E6F11C34}"/>
          </ac:picMkLst>
        </pc:picChg>
        <pc:picChg chg="del">
          <ac:chgData name="Brockett, Mason" userId="S::masonjb4@illinois.edu::97c83993-2bc7-46c2-8adc-ab43fe0c2249" providerId="AD" clId="Web-{8D1CDABF-B200-7143-9868-7CB6E147354B}" dt="2024-02-08T18:35:00.138" v="46"/>
          <ac:picMkLst>
            <pc:docMk/>
            <pc:sldMk cId="2156834521" sldId="290"/>
            <ac:picMk id="22" creationId="{3C357A88-3806-116A-E8C5-F1F2E53B0AE3}"/>
          </ac:picMkLst>
        </pc:picChg>
        <pc:picChg chg="add">
          <ac:chgData name="Brockett, Mason" userId="S::masonjb4@illinois.edu::97c83993-2bc7-46c2-8adc-ab43fe0c2249" providerId="AD" clId="Web-{8D1CDABF-B200-7143-9868-7CB6E147354B}" dt="2024-02-08T18:35:06.669" v="52"/>
          <ac:picMkLst>
            <pc:docMk/>
            <pc:sldMk cId="2156834521" sldId="290"/>
            <ac:picMk id="23" creationId="{C2CAD70B-8643-4656-8902-CDCC867937A1}"/>
          </ac:picMkLst>
        </pc:picChg>
        <pc:picChg chg="del">
          <ac:chgData name="Brockett, Mason" userId="S::masonjb4@illinois.edu::97c83993-2bc7-46c2-8adc-ab43fe0c2249" providerId="AD" clId="Web-{8D1CDABF-B200-7143-9868-7CB6E147354B}" dt="2024-02-08T18:35:00.138" v="51"/>
          <ac:picMkLst>
            <pc:docMk/>
            <pc:sldMk cId="2156834521" sldId="290"/>
            <ac:picMk id="24" creationId="{C2CAD70B-8643-4656-8902-CDCC867937A1}"/>
          </ac:picMkLst>
        </pc:picChg>
        <pc:picChg chg="del">
          <ac:chgData name="Brockett, Mason" userId="S::masonjb4@illinois.edu::97c83993-2bc7-46c2-8adc-ab43fe0c2249" providerId="AD" clId="Web-{8D1CDABF-B200-7143-9868-7CB6E147354B}" dt="2024-02-08T18:35:00.138" v="45"/>
          <ac:picMkLst>
            <pc:docMk/>
            <pc:sldMk cId="2156834521" sldId="290"/>
            <ac:picMk id="26" creationId="{BCF2DC36-4E6A-22B1-CAFA-1387876F08AE}"/>
          </ac:picMkLst>
        </pc:picChg>
        <pc:picChg chg="del">
          <ac:chgData name="Brockett, Mason" userId="S::masonjb4@illinois.edu::97c83993-2bc7-46c2-8adc-ab43fe0c2249" providerId="AD" clId="Web-{8D1CDABF-B200-7143-9868-7CB6E147354B}" dt="2024-02-08T18:35:00.138" v="44"/>
          <ac:picMkLst>
            <pc:docMk/>
            <pc:sldMk cId="2156834521" sldId="290"/>
            <ac:picMk id="29" creationId="{0D0A41AA-4894-D5D0-4AB5-38746DCA24BC}"/>
          </ac:picMkLst>
        </pc:picChg>
        <pc:picChg chg="del">
          <ac:chgData name="Brockett, Mason" userId="S::masonjb4@illinois.edu::97c83993-2bc7-46c2-8adc-ab43fe0c2249" providerId="AD" clId="Web-{8D1CDABF-B200-7143-9868-7CB6E147354B}" dt="2024-02-08T18:23:50.522" v="36"/>
          <ac:picMkLst>
            <pc:docMk/>
            <pc:sldMk cId="2156834521" sldId="290"/>
            <ac:picMk id="31" creationId="{62A4BF7C-510F-444A-27BA-185FC4D7A320}"/>
          </ac:picMkLst>
        </pc:picChg>
        <pc:picChg chg="add">
          <ac:chgData name="Brockett, Mason" userId="S::masonjb4@illinois.edu::97c83993-2bc7-46c2-8adc-ab43fe0c2249" providerId="AD" clId="Web-{8D1CDABF-B200-7143-9868-7CB6E147354B}" dt="2024-02-08T18:35:06.669" v="52"/>
          <ac:picMkLst>
            <pc:docMk/>
            <pc:sldMk cId="2156834521" sldId="290"/>
            <ac:picMk id="36" creationId="{3C357A88-3806-116A-E8C5-F1F2E53B0AE3}"/>
          </ac:picMkLst>
        </pc:picChg>
        <pc:picChg chg="del">
          <ac:chgData name="Brockett, Mason" userId="S::masonjb4@illinois.edu::97c83993-2bc7-46c2-8adc-ab43fe0c2249" providerId="AD" clId="Web-{8D1CDABF-B200-7143-9868-7CB6E147354B}" dt="2024-02-08T18:35:00.138" v="42"/>
          <ac:picMkLst>
            <pc:docMk/>
            <pc:sldMk cId="2156834521" sldId="290"/>
            <ac:picMk id="37" creationId="{6035FDFD-478E-ED70-5CE0-0B507C44AA80}"/>
          </ac:picMkLst>
        </pc:picChg>
        <pc:picChg chg="add">
          <ac:chgData name="Brockett, Mason" userId="S::masonjb4@illinois.edu::97c83993-2bc7-46c2-8adc-ab43fe0c2249" providerId="AD" clId="Web-{8D1CDABF-B200-7143-9868-7CB6E147354B}" dt="2024-02-08T18:35:06.669" v="52"/>
          <ac:picMkLst>
            <pc:docMk/>
            <pc:sldMk cId="2156834521" sldId="290"/>
            <ac:picMk id="38" creationId="{BCF2DC36-4E6A-22B1-CAFA-1387876F08AE}"/>
          </ac:picMkLst>
        </pc:picChg>
        <pc:picChg chg="add">
          <ac:chgData name="Brockett, Mason" userId="S::masonjb4@illinois.edu::97c83993-2bc7-46c2-8adc-ab43fe0c2249" providerId="AD" clId="Web-{8D1CDABF-B200-7143-9868-7CB6E147354B}" dt="2024-02-08T18:35:06.669" v="52"/>
          <ac:picMkLst>
            <pc:docMk/>
            <pc:sldMk cId="2156834521" sldId="290"/>
            <ac:picMk id="39" creationId="{0D0A41AA-4894-D5D0-4AB5-38746DCA24BC}"/>
          </ac:picMkLst>
        </pc:picChg>
        <pc:picChg chg="add">
          <ac:chgData name="Brockett, Mason" userId="S::masonjb4@illinois.edu::97c83993-2bc7-46c2-8adc-ab43fe0c2249" providerId="AD" clId="Web-{8D1CDABF-B200-7143-9868-7CB6E147354B}" dt="2024-02-08T18:35:06.669" v="52"/>
          <ac:picMkLst>
            <pc:docMk/>
            <pc:sldMk cId="2156834521" sldId="290"/>
            <ac:picMk id="41" creationId="{6035FDFD-478E-ED70-5CE0-0B507C44AA80}"/>
          </ac:picMkLst>
        </pc:picChg>
        <pc:picChg chg="add">
          <ac:chgData name="Brockett, Mason" userId="S::masonjb4@illinois.edu::97c83993-2bc7-46c2-8adc-ab43fe0c2249" providerId="AD" clId="Web-{8D1CDABF-B200-7143-9868-7CB6E147354B}" dt="2024-02-08T18:35:06.669" v="52"/>
          <ac:picMkLst>
            <pc:docMk/>
            <pc:sldMk cId="2156834521" sldId="290"/>
            <ac:picMk id="42" creationId="{F93BA00F-FDF5-592C-D481-3F06FC921EB2}"/>
          </ac:picMkLst>
        </pc:picChg>
        <pc:picChg chg="add">
          <ac:chgData name="Brockett, Mason" userId="S::masonjb4@illinois.edu::97c83993-2bc7-46c2-8adc-ab43fe0c2249" providerId="AD" clId="Web-{8D1CDABF-B200-7143-9868-7CB6E147354B}" dt="2024-02-08T18:35:06.669" v="52"/>
          <ac:picMkLst>
            <pc:docMk/>
            <pc:sldMk cId="2156834521" sldId="290"/>
            <ac:picMk id="44" creationId="{7E64784F-EEC2-21E6-BA8B-4B551D45D0D9}"/>
          </ac:picMkLst>
        </pc:picChg>
        <pc:picChg chg="add">
          <ac:chgData name="Brockett, Mason" userId="S::masonjb4@illinois.edu::97c83993-2bc7-46c2-8adc-ab43fe0c2249" providerId="AD" clId="Web-{8D1CDABF-B200-7143-9868-7CB6E147354B}" dt="2024-02-08T18:35:06.669" v="52"/>
          <ac:picMkLst>
            <pc:docMk/>
            <pc:sldMk cId="2156834521" sldId="290"/>
            <ac:picMk id="46" creationId="{7D80C23A-2A30-9E52-76F6-55E65BF29269}"/>
          </ac:picMkLst>
        </pc:picChg>
        <pc:picChg chg="add">
          <ac:chgData name="Brockett, Mason" userId="S::masonjb4@illinois.edu::97c83993-2bc7-46c2-8adc-ab43fe0c2249" providerId="AD" clId="Web-{8D1CDABF-B200-7143-9868-7CB6E147354B}" dt="2024-02-08T18:35:06.669" v="52"/>
          <ac:picMkLst>
            <pc:docMk/>
            <pc:sldMk cId="2156834521" sldId="290"/>
            <ac:picMk id="47" creationId="{E504FC92-487F-E8A3-9372-6CEDB46A802A}"/>
          </ac:picMkLst>
        </pc:picChg>
        <pc:picChg chg="add">
          <ac:chgData name="Brockett, Mason" userId="S::masonjb4@illinois.edu::97c83993-2bc7-46c2-8adc-ab43fe0c2249" providerId="AD" clId="Web-{8D1CDABF-B200-7143-9868-7CB6E147354B}" dt="2024-02-08T18:35:06.669" v="52"/>
          <ac:picMkLst>
            <pc:docMk/>
            <pc:sldMk cId="2156834521" sldId="290"/>
            <ac:picMk id="49" creationId="{6E2D6EB8-250E-AA33-9DD6-C9CEA4D3744A}"/>
          </ac:picMkLst>
        </pc:picChg>
        <pc:picChg chg="add del">
          <ac:chgData name="Brockett, Mason" userId="S::masonjb4@illinois.edu::97c83993-2bc7-46c2-8adc-ab43fe0c2249" providerId="AD" clId="Web-{8D1CDABF-B200-7143-9868-7CB6E147354B}" dt="2024-02-08T18:35:14.841" v="54"/>
          <ac:picMkLst>
            <pc:docMk/>
            <pc:sldMk cId="2156834521" sldId="290"/>
            <ac:picMk id="53" creationId="{C2CAD70B-8643-4656-8902-CDCC867937A1}"/>
          </ac:picMkLst>
        </pc:picChg>
        <pc:picChg chg="add del">
          <ac:chgData name="Brockett, Mason" userId="S::masonjb4@illinois.edu::97c83993-2bc7-46c2-8adc-ab43fe0c2249" providerId="AD" clId="Web-{8D1CDABF-B200-7143-9868-7CB6E147354B}" dt="2024-02-08T18:35:14.841" v="54"/>
          <ac:picMkLst>
            <pc:docMk/>
            <pc:sldMk cId="2156834521" sldId="290"/>
            <ac:picMk id="58" creationId="{3C357A88-3806-116A-E8C5-F1F2E53B0AE3}"/>
          </ac:picMkLst>
        </pc:picChg>
        <pc:picChg chg="add del">
          <ac:chgData name="Brockett, Mason" userId="S::masonjb4@illinois.edu::97c83993-2bc7-46c2-8adc-ab43fe0c2249" providerId="AD" clId="Web-{8D1CDABF-B200-7143-9868-7CB6E147354B}" dt="2024-02-08T18:35:14.841" v="54"/>
          <ac:picMkLst>
            <pc:docMk/>
            <pc:sldMk cId="2156834521" sldId="290"/>
            <ac:picMk id="59" creationId="{BCF2DC36-4E6A-22B1-CAFA-1387876F08AE}"/>
          </ac:picMkLst>
        </pc:picChg>
        <pc:picChg chg="add del">
          <ac:chgData name="Brockett, Mason" userId="S::masonjb4@illinois.edu::97c83993-2bc7-46c2-8adc-ab43fe0c2249" providerId="AD" clId="Web-{8D1CDABF-B200-7143-9868-7CB6E147354B}" dt="2024-02-08T18:35:14.841" v="54"/>
          <ac:picMkLst>
            <pc:docMk/>
            <pc:sldMk cId="2156834521" sldId="290"/>
            <ac:picMk id="60" creationId="{0D0A41AA-4894-D5D0-4AB5-38746DCA24BC}"/>
          </ac:picMkLst>
        </pc:picChg>
        <pc:picChg chg="add del">
          <ac:chgData name="Brockett, Mason" userId="S::masonjb4@illinois.edu::97c83993-2bc7-46c2-8adc-ab43fe0c2249" providerId="AD" clId="Web-{8D1CDABF-B200-7143-9868-7CB6E147354B}" dt="2024-02-08T18:35:14.841" v="54"/>
          <ac:picMkLst>
            <pc:docMk/>
            <pc:sldMk cId="2156834521" sldId="290"/>
            <ac:picMk id="62" creationId="{6035FDFD-478E-ED70-5CE0-0B507C44AA80}"/>
          </ac:picMkLst>
        </pc:picChg>
        <pc:picChg chg="add del">
          <ac:chgData name="Brockett, Mason" userId="S::masonjb4@illinois.edu::97c83993-2bc7-46c2-8adc-ab43fe0c2249" providerId="AD" clId="Web-{8D1CDABF-B200-7143-9868-7CB6E147354B}" dt="2024-02-08T18:35:14.841" v="54"/>
          <ac:picMkLst>
            <pc:docMk/>
            <pc:sldMk cId="2156834521" sldId="290"/>
            <ac:picMk id="63" creationId="{F93BA00F-FDF5-592C-D481-3F06FC921EB2}"/>
          </ac:picMkLst>
        </pc:picChg>
        <pc:picChg chg="add del">
          <ac:chgData name="Brockett, Mason" userId="S::masonjb4@illinois.edu::97c83993-2bc7-46c2-8adc-ab43fe0c2249" providerId="AD" clId="Web-{8D1CDABF-B200-7143-9868-7CB6E147354B}" dt="2024-02-08T18:35:14.841" v="54"/>
          <ac:picMkLst>
            <pc:docMk/>
            <pc:sldMk cId="2156834521" sldId="290"/>
            <ac:picMk id="65" creationId="{7E64784F-EEC2-21E6-BA8B-4B551D45D0D9}"/>
          </ac:picMkLst>
        </pc:picChg>
        <pc:picChg chg="add del">
          <ac:chgData name="Brockett, Mason" userId="S::masonjb4@illinois.edu::97c83993-2bc7-46c2-8adc-ab43fe0c2249" providerId="AD" clId="Web-{8D1CDABF-B200-7143-9868-7CB6E147354B}" dt="2024-02-08T18:35:14.841" v="54"/>
          <ac:picMkLst>
            <pc:docMk/>
            <pc:sldMk cId="2156834521" sldId="290"/>
            <ac:picMk id="67" creationId="{7D80C23A-2A30-9E52-76F6-55E65BF29269}"/>
          </ac:picMkLst>
        </pc:picChg>
        <pc:picChg chg="add del">
          <ac:chgData name="Brockett, Mason" userId="S::masonjb4@illinois.edu::97c83993-2bc7-46c2-8adc-ab43fe0c2249" providerId="AD" clId="Web-{8D1CDABF-B200-7143-9868-7CB6E147354B}" dt="2024-02-08T18:35:14.841" v="54"/>
          <ac:picMkLst>
            <pc:docMk/>
            <pc:sldMk cId="2156834521" sldId="290"/>
            <ac:picMk id="68" creationId="{E504FC92-487F-E8A3-9372-6CEDB46A802A}"/>
          </ac:picMkLst>
        </pc:picChg>
        <pc:picChg chg="add del">
          <ac:chgData name="Brockett, Mason" userId="S::masonjb4@illinois.edu::97c83993-2bc7-46c2-8adc-ab43fe0c2249" providerId="AD" clId="Web-{8D1CDABF-B200-7143-9868-7CB6E147354B}" dt="2024-02-08T18:35:14.841" v="54"/>
          <ac:picMkLst>
            <pc:docMk/>
            <pc:sldMk cId="2156834521" sldId="290"/>
            <ac:picMk id="69" creationId="{6E2D6EB8-250E-AA33-9DD6-C9CEA4D3744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B1D6125F-2053-40BA-BD7B-26DAABC0C6BE}" type="datetimeFigureOut">
              <a:rPr lang="en-US" smtClean="0"/>
              <a:t>6/7/2024</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DF62A155-4202-4634-93A8-10633348F781}" type="slidenum">
              <a:rPr lang="en-US" smtClean="0"/>
              <a:t>‹#›</a:t>
            </a:fld>
            <a:endParaRPr lang="en-US"/>
          </a:p>
        </p:txBody>
      </p:sp>
    </p:spTree>
    <p:extLst>
      <p:ext uri="{BB962C8B-B14F-4D97-AF65-F5344CB8AC3E}">
        <p14:creationId xmlns:p14="http://schemas.microsoft.com/office/powerpoint/2010/main" val="14925517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738" y="0"/>
            <a:ext cx="4029075" cy="350838"/>
          </a:xfrm>
          <a:prstGeom prst="rect">
            <a:avLst/>
          </a:prstGeom>
        </p:spPr>
        <p:txBody>
          <a:bodyPr vert="horz" lIns="91440" tIns="45720" rIns="91440" bIns="45720" rtlCol="0"/>
          <a:lstStyle>
            <a:lvl1pPr algn="r">
              <a:defRPr sz="1200"/>
            </a:lvl1pPr>
          </a:lstStyle>
          <a:p>
            <a:fld id="{8873606A-EF2A-45A3-BF8F-A718B9527A50}" type="datetimeFigureOut">
              <a:rPr lang="en-US" smtClean="0"/>
              <a:t>6/7/2024</a:t>
            </a:fld>
            <a:endParaRPr lang="en-US"/>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0275" y="3373438"/>
            <a:ext cx="7435850" cy="276066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9563"/>
            <a:ext cx="4029075" cy="3508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738" y="6659563"/>
            <a:ext cx="4029075" cy="350837"/>
          </a:xfrm>
          <a:prstGeom prst="rect">
            <a:avLst/>
          </a:prstGeom>
        </p:spPr>
        <p:txBody>
          <a:bodyPr vert="horz" lIns="91440" tIns="45720" rIns="91440" bIns="45720" rtlCol="0" anchor="b"/>
          <a:lstStyle>
            <a:lvl1pPr algn="r">
              <a:defRPr sz="1200"/>
            </a:lvl1pPr>
          </a:lstStyle>
          <a:p>
            <a:fld id="{10D8CF5C-845A-417C-9BB9-F5F2512C4B1A}" type="slidenum">
              <a:rPr lang="en-US" smtClean="0"/>
              <a:t>‹#›</a:t>
            </a:fld>
            <a:endParaRPr lang="en-US"/>
          </a:p>
        </p:txBody>
      </p:sp>
    </p:spTree>
    <p:extLst>
      <p:ext uri="{BB962C8B-B14F-4D97-AF65-F5344CB8AC3E}">
        <p14:creationId xmlns:p14="http://schemas.microsoft.com/office/powerpoint/2010/main" val="197278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D8CF5C-845A-417C-9BB9-F5F2512C4B1A}" type="slidenum">
              <a:rPr lang="en-US" smtClean="0"/>
              <a:t>5</a:t>
            </a:fld>
            <a:endParaRPr lang="en-US"/>
          </a:p>
        </p:txBody>
      </p:sp>
    </p:spTree>
    <p:extLst>
      <p:ext uri="{BB962C8B-B14F-4D97-AF65-F5344CB8AC3E}">
        <p14:creationId xmlns:p14="http://schemas.microsoft.com/office/powerpoint/2010/main" val="110181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D8CF5C-845A-417C-9BB9-F5F2512C4B1A}" type="slidenum">
              <a:rPr lang="en-US" smtClean="0"/>
              <a:t>6</a:t>
            </a:fld>
            <a:endParaRPr lang="en-US"/>
          </a:p>
        </p:txBody>
      </p:sp>
    </p:spTree>
    <p:extLst>
      <p:ext uri="{BB962C8B-B14F-4D97-AF65-F5344CB8AC3E}">
        <p14:creationId xmlns:p14="http://schemas.microsoft.com/office/powerpoint/2010/main" val="1761579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D8CF5C-845A-417C-9BB9-F5F2512C4B1A}" type="slidenum">
              <a:rPr lang="en-US" smtClean="0"/>
              <a:t>9</a:t>
            </a:fld>
            <a:endParaRPr lang="en-US"/>
          </a:p>
        </p:txBody>
      </p:sp>
    </p:spTree>
    <p:extLst>
      <p:ext uri="{BB962C8B-B14F-4D97-AF65-F5344CB8AC3E}">
        <p14:creationId xmlns:p14="http://schemas.microsoft.com/office/powerpoint/2010/main" val="677329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D8CF5C-845A-417C-9BB9-F5F2512C4B1A}" type="slidenum">
              <a:rPr lang="en-US" smtClean="0"/>
              <a:t>13</a:t>
            </a:fld>
            <a:endParaRPr lang="en-US"/>
          </a:p>
        </p:txBody>
      </p:sp>
    </p:spTree>
    <p:extLst>
      <p:ext uri="{BB962C8B-B14F-4D97-AF65-F5344CB8AC3E}">
        <p14:creationId xmlns:p14="http://schemas.microsoft.com/office/powerpoint/2010/main" val="1193873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1301A30-CD5A-4C3D-8B62-F79951FAF6BF}" type="datetimeFigureOut">
              <a:rPr lang="en-US" smtClean="0"/>
              <a:t>6/7/2024</a:t>
            </a:fld>
            <a:endParaRPr lang="en-US"/>
          </a:p>
        </p:txBody>
      </p:sp>
      <p:sp>
        <p:nvSpPr>
          <p:cNvPr id="17" name="Footer Placeholder 16"/>
          <p:cNvSpPr>
            <a:spLocks noGrp="1"/>
          </p:cNvSpPr>
          <p:nvPr>
            <p:ph type="ftr" sz="quarter" idx="11"/>
          </p:nvPr>
        </p:nvSpPr>
        <p:spPr>
          <a:xfrm>
            <a:off x="2085393" y="236540"/>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631760C1-6A16-4F6A-932D-BF502D51C2E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1301A30-CD5A-4C3D-8B62-F79951FAF6BF}"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760C1-6A16-4F6A-932D-BF502D51C2E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2"/>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4"/>
            <a:ext cx="2209800" cy="365125"/>
          </a:xfrm>
        </p:spPr>
        <p:txBody>
          <a:bodyPr/>
          <a:lstStyle/>
          <a:p>
            <a:fld id="{71301A30-CD5A-4C3D-8B62-F79951FAF6BF}" type="datetimeFigureOut">
              <a:rPr lang="en-US" smtClean="0"/>
              <a:t>6/7/2024</a:t>
            </a:fld>
            <a:endParaRPr lang="en-US"/>
          </a:p>
        </p:txBody>
      </p:sp>
      <p:sp>
        <p:nvSpPr>
          <p:cNvPr id="5" name="Footer Placeholder 4"/>
          <p:cNvSpPr>
            <a:spLocks noGrp="1"/>
          </p:cNvSpPr>
          <p:nvPr>
            <p:ph type="ftr" sz="quarter" idx="11"/>
          </p:nvPr>
        </p:nvSpPr>
        <p:spPr>
          <a:xfrm>
            <a:off x="457202" y="6248209"/>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5989638" y="144462"/>
            <a:ext cx="533400" cy="244476"/>
          </a:xfrm>
        </p:spPr>
        <p:txBody>
          <a:bodyPr/>
          <a:lstStyle/>
          <a:p>
            <a:fld id="{631760C1-6A16-4F6A-932D-BF502D51C2E9}"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71301A30-CD5A-4C3D-8B62-F79951FAF6BF}"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31760C1-6A16-4F6A-932D-BF502D51C2E9}"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1"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71301A30-CD5A-4C3D-8B62-F79951FAF6BF}" type="datetimeFigureOut">
              <a:rPr lang="en-US" smtClean="0"/>
              <a:t>6/7/2024</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631760C1-6A16-4F6A-932D-BF502D51C2E9}"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71301A30-CD5A-4C3D-8B62-F79951FAF6BF}" type="datetimeFigureOut">
              <a:rPr lang="en-US" smtClean="0"/>
              <a:t>6/7/2024</a:t>
            </a:fld>
            <a:endParaRPr lang="en-US"/>
          </a:p>
        </p:txBody>
      </p:sp>
      <p:sp>
        <p:nvSpPr>
          <p:cNvPr id="10" name="Slide Number Placeholder 9"/>
          <p:cNvSpPr>
            <a:spLocks noGrp="1"/>
          </p:cNvSpPr>
          <p:nvPr>
            <p:ph type="sldNum" sz="quarter" idx="16"/>
          </p:nvPr>
        </p:nvSpPr>
        <p:spPr/>
        <p:txBody>
          <a:bodyPr rtlCol="0"/>
          <a:lstStyle/>
          <a:p>
            <a:fld id="{631760C1-6A16-4F6A-932D-BF502D51C2E9}"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71301A30-CD5A-4C3D-8B62-F79951FAF6BF}" type="datetimeFigureOut">
              <a:rPr lang="en-US" smtClean="0"/>
              <a:t>6/7/2024</a:t>
            </a:fld>
            <a:endParaRPr lang="en-US"/>
          </a:p>
        </p:txBody>
      </p:sp>
      <p:sp>
        <p:nvSpPr>
          <p:cNvPr id="12" name="Slide Number Placeholder 11"/>
          <p:cNvSpPr>
            <a:spLocks noGrp="1"/>
          </p:cNvSpPr>
          <p:nvPr>
            <p:ph type="sldNum" sz="quarter" idx="16"/>
          </p:nvPr>
        </p:nvSpPr>
        <p:spPr/>
        <p:txBody>
          <a:bodyPr rtlCol="0"/>
          <a:lstStyle/>
          <a:p>
            <a:fld id="{631760C1-6A16-4F6A-932D-BF502D51C2E9}"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1301A30-CD5A-4C3D-8B62-F79951FAF6BF}" type="datetimeFigureOut">
              <a:rPr lang="en-US" smtClean="0"/>
              <a:t>6/7/2024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631760C1-6A16-4F6A-932D-BF502D51C2E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301A30-CD5A-4C3D-8B62-F79951FAF6BF}" type="datetimeFigureOut">
              <a:rPr lang="en-US" smtClean="0"/>
              <a:t>6/7/2024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631760C1-6A16-4F6A-932D-BF502D51C2E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71301A30-CD5A-4C3D-8B62-F79951FAF6BF}"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631760C1-6A16-4F6A-932D-BF502D51C2E9}"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6248400" y="6248402"/>
            <a:ext cx="2667000" cy="365125"/>
          </a:xfrm>
        </p:spPr>
        <p:txBody>
          <a:bodyPr rtlCol="0"/>
          <a:lstStyle/>
          <a:p>
            <a:fld id="{71301A30-CD5A-4C3D-8B62-F79951FAF6BF}" type="datetimeFigureOut">
              <a:rPr lang="en-US" smtClean="0"/>
              <a:t>6/7/2024</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631760C1-6A16-4F6A-932D-BF502D51C2E9}" type="slidenum">
              <a:rPr lang="en-US" smtClean="0"/>
              <a:t>‹#›</a:t>
            </a:fld>
            <a:endParaRPr lang="en-US"/>
          </a:p>
        </p:txBody>
      </p:sp>
      <p:sp>
        <p:nvSpPr>
          <p:cNvPr id="14" name="Footer Placeholder 13"/>
          <p:cNvSpPr>
            <a:spLocks noGrp="1"/>
          </p:cNvSpPr>
          <p:nvPr>
            <p:ph type="ftr" sz="quarter" idx="12"/>
          </p:nvPr>
        </p:nvSpPr>
        <p:spPr>
          <a:xfrm>
            <a:off x="1600200" y="6248208"/>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2"/>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71301A30-CD5A-4C3D-8B62-F79951FAF6BF}" type="datetimeFigureOut">
              <a:rPr lang="en-US" smtClean="0"/>
              <a:t>6/7/2024</a:t>
            </a:fld>
            <a:endParaRPr lang="en-US"/>
          </a:p>
        </p:txBody>
      </p:sp>
      <p:sp>
        <p:nvSpPr>
          <p:cNvPr id="3" name="Footer Placeholder 2"/>
          <p:cNvSpPr>
            <a:spLocks noGrp="1"/>
          </p:cNvSpPr>
          <p:nvPr>
            <p:ph type="ftr" sz="quarter" idx="3"/>
          </p:nvPr>
        </p:nvSpPr>
        <p:spPr>
          <a:xfrm>
            <a:off x="609601" y="6248208"/>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631760C1-6A16-4F6A-932D-BF502D51C2E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038600"/>
            <a:ext cx="9067800" cy="1828800"/>
          </a:xfrm>
          <a:solidFill>
            <a:schemeClr val="accent2"/>
          </a:solidFill>
        </p:spPr>
        <p:txBody>
          <a:bodyPr>
            <a:noAutofit/>
          </a:bodyPr>
          <a:lstStyle/>
          <a:p>
            <a:pPr algn="r"/>
            <a:r>
              <a:rPr lang="en-US" sz="4800"/>
              <a:t>IBRL &amp; FSHN-PPP </a:t>
            </a:r>
            <a:br>
              <a:rPr lang="en-US" sz="3900"/>
            </a:br>
            <a:r>
              <a:rPr lang="en-US" sz="3200" i="1" u="sng"/>
              <a:t>Facility &amp; Safety Orientation</a:t>
            </a:r>
            <a:endParaRPr lang="en-US" sz="3900" i="1" u="sng"/>
          </a:p>
        </p:txBody>
      </p:sp>
      <p:sp>
        <p:nvSpPr>
          <p:cNvPr id="3" name="Subtitle 2"/>
          <p:cNvSpPr>
            <a:spLocks noGrp="1"/>
          </p:cNvSpPr>
          <p:nvPr>
            <p:ph type="subTitle" idx="1"/>
          </p:nvPr>
        </p:nvSpPr>
        <p:spPr/>
        <p:txBody>
          <a:bodyPr/>
          <a:lstStyle/>
          <a:p>
            <a:pPr algn="ctr"/>
            <a:r>
              <a:rPr lang="en-US"/>
              <a:t>University of Illinois at Urbana-Champaign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858" b="12544"/>
          <a:stretch/>
        </p:blipFill>
        <p:spPr>
          <a:xfrm>
            <a:off x="4633455" y="236027"/>
            <a:ext cx="373444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52400" y="6208271"/>
            <a:ext cx="1680396" cy="369332"/>
          </a:xfrm>
          <a:prstGeom prst="rect">
            <a:avLst/>
          </a:prstGeom>
          <a:noFill/>
        </p:spPr>
        <p:txBody>
          <a:bodyPr wrap="none" lIns="91440" tIns="45720" rIns="91440" bIns="45720" rtlCol="0" anchor="t">
            <a:spAutoFit/>
          </a:bodyPr>
          <a:lstStyle/>
          <a:p>
            <a:r>
              <a:rPr lang="en-US" dirty="0"/>
              <a:t>6/7/24 - Rev. 5</a:t>
            </a:r>
          </a:p>
        </p:txBody>
      </p:sp>
      <p:pic>
        <p:nvPicPr>
          <p:cNvPr id="7" name="Picture 6" descr="A picture containing indoor, wall, floor, table&#10;&#10;Description generated with very high confidence">
            <a:extLst>
              <a:ext uri="{FF2B5EF4-FFF2-40B4-BE49-F238E27FC236}">
                <a16:creationId xmlns:a16="http://schemas.microsoft.com/office/drawing/2014/main" id="{2F3F6CE5-86C5-486C-93A5-C2514748DD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993" b="4793"/>
          <a:stretch/>
        </p:blipFill>
        <p:spPr>
          <a:xfrm>
            <a:off x="4633455" y="2535537"/>
            <a:ext cx="3754186"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icture containing grass, outdoor, building, sky&#10;&#10;Description automatically generated">
            <a:extLst>
              <a:ext uri="{FF2B5EF4-FFF2-40B4-BE49-F238E27FC236}">
                <a16:creationId xmlns:a16="http://schemas.microsoft.com/office/drawing/2014/main" id="{D087889B-5D2C-46B7-8829-4458BF9E04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236027"/>
            <a:ext cx="3085556"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icture containing indoor, ceiling&#10;&#10;Description automatically generated">
            <a:extLst>
              <a:ext uri="{FF2B5EF4-FFF2-40B4-BE49-F238E27FC236}">
                <a16:creationId xmlns:a16="http://schemas.microsoft.com/office/drawing/2014/main" id="{D2FA870C-0EA6-420C-8074-A0682C7488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342" y="2590800"/>
            <a:ext cx="308455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Safety Signage</a:t>
            </a:r>
          </a:p>
        </p:txBody>
      </p:sp>
      <p:sp>
        <p:nvSpPr>
          <p:cNvPr id="3" name="Content Placeholder 2"/>
          <p:cNvSpPr>
            <a:spLocks noGrp="1"/>
          </p:cNvSpPr>
          <p:nvPr>
            <p:ph sz="quarter" idx="1"/>
          </p:nvPr>
        </p:nvSpPr>
        <p:spPr/>
        <p:txBody>
          <a:bodyPr>
            <a:normAutofit/>
          </a:bodyPr>
          <a:lstStyle/>
          <a:p>
            <a:r>
              <a:rPr lang="en-US" sz="2400"/>
              <a:t>DANGER</a:t>
            </a:r>
          </a:p>
          <a:p>
            <a:pPr lvl="1"/>
            <a:r>
              <a:rPr lang="en-US" sz="2000"/>
              <a:t>If danger is not avoided, it will cause death or serious injury</a:t>
            </a:r>
          </a:p>
          <a:p>
            <a:r>
              <a:rPr lang="en-US" sz="2400"/>
              <a:t>WARNING</a:t>
            </a:r>
          </a:p>
          <a:p>
            <a:pPr lvl="1"/>
            <a:r>
              <a:rPr lang="en-US" sz="2000"/>
              <a:t>If the warning is not heeded, it can cause death or serious injury</a:t>
            </a:r>
          </a:p>
          <a:p>
            <a:r>
              <a:rPr lang="en-US" sz="2400"/>
              <a:t>CAUTION </a:t>
            </a:r>
          </a:p>
          <a:p>
            <a:pPr lvl="1"/>
            <a:r>
              <a:rPr lang="en-US" sz="2000"/>
              <a:t>If precaution is not taken, it may cause minor or moderate injury</a:t>
            </a:r>
          </a:p>
          <a:p>
            <a:r>
              <a:rPr lang="en-US" sz="2400"/>
              <a:t>NOTICE</a:t>
            </a:r>
          </a:p>
          <a:p>
            <a:pPr lvl="1"/>
            <a:r>
              <a:rPr lang="en-US" sz="2000"/>
              <a:t>Used to signify locations of items, instructions, rules, or directions unrelated to personal injury</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4460"/>
          <a:stretch/>
        </p:blipFill>
        <p:spPr>
          <a:xfrm>
            <a:off x="180985" y="5415979"/>
            <a:ext cx="2790817" cy="1289623"/>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2482" b="32482"/>
          <a:stretch/>
        </p:blipFill>
        <p:spPr>
          <a:xfrm>
            <a:off x="3124200" y="5415978"/>
            <a:ext cx="2821050" cy="1289624"/>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64963"/>
          <a:stretch/>
        </p:blipFill>
        <p:spPr>
          <a:xfrm>
            <a:off x="6170550" y="5415979"/>
            <a:ext cx="2821050" cy="128962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Safety Signage </a:t>
            </a:r>
            <a:r>
              <a:rPr lang="en-US" sz="2400" i="1"/>
              <a:t>(completion in progress)</a:t>
            </a:r>
          </a:p>
        </p:txBody>
      </p:sp>
      <p:pic>
        <p:nvPicPr>
          <p:cNvPr id="26" name="Content Placeholder 25" descr="A picture containing indoor, wall, table&#10;&#10;Description generated with very high confidence">
            <a:extLst>
              <a:ext uri="{FF2B5EF4-FFF2-40B4-BE49-F238E27FC236}">
                <a16:creationId xmlns:a16="http://schemas.microsoft.com/office/drawing/2014/main" id="{F4087F2E-AF2A-4209-A05E-796FAA770343}"/>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rot="5400000">
            <a:off x="-554980" y="2217817"/>
            <a:ext cx="5269723" cy="3953491"/>
          </a:xfrm>
          <a:prstGeom prst="rect">
            <a:avLst/>
          </a:prstGeom>
          <a:ln>
            <a:noFill/>
          </a:ln>
          <a:effectLst>
            <a:softEdge rad="112500"/>
          </a:effectLst>
        </p:spPr>
      </p:pic>
      <p:pic>
        <p:nvPicPr>
          <p:cNvPr id="28" name="Picture 27">
            <a:extLst>
              <a:ext uri="{FF2B5EF4-FFF2-40B4-BE49-F238E27FC236}">
                <a16:creationId xmlns:a16="http://schemas.microsoft.com/office/drawing/2014/main" id="{C885582A-8BEC-460F-B9BB-84BB65C23D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3691" y="3558049"/>
            <a:ext cx="2035773" cy="1526829"/>
          </a:xfrm>
          <a:prstGeom prst="rect">
            <a:avLst/>
          </a:prstGeom>
          <a:ln>
            <a:noFill/>
          </a:ln>
          <a:effectLst>
            <a:softEdge rad="112500"/>
          </a:effectLst>
        </p:spPr>
      </p:pic>
      <p:pic>
        <p:nvPicPr>
          <p:cNvPr id="30" name="Picture 29" descr="A close up of a sign&#10;&#10;Description generated with very high confidence">
            <a:extLst>
              <a:ext uri="{FF2B5EF4-FFF2-40B4-BE49-F238E27FC236}">
                <a16:creationId xmlns:a16="http://schemas.microsoft.com/office/drawing/2014/main" id="{9027B88E-23D0-4D3F-A341-4BC7C1B719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0171" y="3563109"/>
            <a:ext cx="2029025" cy="1521769"/>
          </a:xfrm>
          <a:prstGeom prst="rect">
            <a:avLst/>
          </a:prstGeom>
          <a:ln>
            <a:noFill/>
          </a:ln>
          <a:effectLst>
            <a:softEdge rad="112500"/>
          </a:effectLst>
        </p:spPr>
      </p:pic>
      <p:pic>
        <p:nvPicPr>
          <p:cNvPr id="32" name="Picture 31" descr="A close up of text on a black background&#10;&#10;Description generated with high confidence">
            <a:extLst>
              <a:ext uri="{FF2B5EF4-FFF2-40B4-BE49-F238E27FC236}">
                <a16:creationId xmlns:a16="http://schemas.microsoft.com/office/drawing/2014/main" id="{BE16849C-8F12-4079-AB85-A9D8BC934D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498520" y="1794769"/>
            <a:ext cx="1880549" cy="1410412"/>
          </a:xfrm>
          <a:prstGeom prst="rect">
            <a:avLst/>
          </a:prstGeom>
          <a:ln>
            <a:noFill/>
          </a:ln>
          <a:effectLst>
            <a:softEdge rad="112500"/>
          </a:effectLst>
        </p:spPr>
      </p:pic>
      <p:pic>
        <p:nvPicPr>
          <p:cNvPr id="34" name="Picture 33" descr="A picture containing indoor, wall&#10;&#10;Description generated with high confidence">
            <a:extLst>
              <a:ext uri="{FF2B5EF4-FFF2-40B4-BE49-F238E27FC236}">
                <a16:creationId xmlns:a16="http://schemas.microsoft.com/office/drawing/2014/main" id="{2EAD2806-F607-415A-AD44-3E89BB6EEC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2657" y="1860483"/>
            <a:ext cx="1753826" cy="1315369"/>
          </a:xfrm>
          <a:prstGeom prst="rect">
            <a:avLst/>
          </a:prstGeom>
          <a:ln>
            <a:noFill/>
          </a:ln>
          <a:effectLst>
            <a:softEdge rad="112500"/>
          </a:effectLst>
        </p:spPr>
      </p:pic>
      <p:pic>
        <p:nvPicPr>
          <p:cNvPr id="36" name="Picture 35" descr="A close up of a sign&#10;&#10;Description generated with very high confidence">
            <a:extLst>
              <a:ext uri="{FF2B5EF4-FFF2-40B4-BE49-F238E27FC236}">
                <a16:creationId xmlns:a16="http://schemas.microsoft.com/office/drawing/2014/main" id="{40D4BFE6-D76E-444F-A87E-5BAFB540A3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0" y="5138771"/>
            <a:ext cx="2261462" cy="1696097"/>
          </a:xfrm>
          <a:prstGeom prst="rect">
            <a:avLst/>
          </a:prstGeom>
          <a:ln>
            <a:noFill/>
          </a:ln>
          <a:effectLst>
            <a:softEdge rad="112500"/>
          </a:effectLst>
        </p:spPr>
      </p:pic>
      <p:pic>
        <p:nvPicPr>
          <p:cNvPr id="38" name="Picture 37">
            <a:extLst>
              <a:ext uri="{FF2B5EF4-FFF2-40B4-BE49-F238E27FC236}">
                <a16:creationId xmlns:a16="http://schemas.microsoft.com/office/drawing/2014/main" id="{F8D5462C-EFFD-493A-8025-988A861295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5851190" y="1807665"/>
            <a:ext cx="1865811" cy="1399358"/>
          </a:xfrm>
          <a:prstGeom prst="rect">
            <a:avLst/>
          </a:prstGeom>
          <a:ln>
            <a:noFill/>
          </a:ln>
          <a:effectLst>
            <a:softEdge rad="112500"/>
          </a:effectLst>
        </p:spPr>
      </p:pic>
      <p:pic>
        <p:nvPicPr>
          <p:cNvPr id="40" name="Picture 39" descr="A sign on the side of a building&#10;&#10;Description generated with high confidence">
            <a:extLst>
              <a:ext uri="{FF2B5EF4-FFF2-40B4-BE49-F238E27FC236}">
                <a16:creationId xmlns:a16="http://schemas.microsoft.com/office/drawing/2014/main" id="{FF95FBF6-9440-467B-8534-75E4F84A95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3400" y="5132503"/>
            <a:ext cx="2262564" cy="1696923"/>
          </a:xfrm>
          <a:prstGeom prst="rect">
            <a:avLst/>
          </a:prstGeom>
          <a:ln>
            <a:noFill/>
          </a:ln>
          <a:effectLst>
            <a:softEdge rad="112500"/>
          </a:effectLst>
        </p:spPr>
      </p:pic>
    </p:spTree>
    <p:extLst>
      <p:ext uri="{BB962C8B-B14F-4D97-AF65-F5344CB8AC3E}">
        <p14:creationId xmlns:p14="http://schemas.microsoft.com/office/powerpoint/2010/main" val="1396574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Quick Disconnect Utilities</a:t>
            </a: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rot="5400000">
            <a:off x="50673" y="2390775"/>
            <a:ext cx="4495800" cy="3371850"/>
          </a:xfrm>
        </p:spPr>
      </p:pic>
      <p:sp>
        <p:nvSpPr>
          <p:cNvPr id="6" name="Content Placeholder 2"/>
          <p:cNvSpPr txBox="1">
            <a:spLocks/>
          </p:cNvSpPr>
          <p:nvPr/>
        </p:nvSpPr>
        <p:spPr>
          <a:xfrm>
            <a:off x="4419600" y="1828798"/>
            <a:ext cx="4346448" cy="4800601"/>
          </a:xfrm>
          <a:prstGeom prst="rect">
            <a:avLst/>
          </a:prstGeom>
        </p:spPr>
        <p:txBody>
          <a:bodyPr vert="horz">
            <a:normAutofit fontScale="625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a:t>Available Utilities</a:t>
            </a:r>
          </a:p>
          <a:p>
            <a:pPr lvl="1"/>
            <a:r>
              <a:rPr lang="en-US"/>
              <a:t>High Pressure Steam (100psi)</a:t>
            </a:r>
          </a:p>
          <a:p>
            <a:pPr lvl="1"/>
            <a:r>
              <a:rPr lang="en-US"/>
              <a:t>Clean Steam (80psi)</a:t>
            </a:r>
          </a:p>
          <a:p>
            <a:pPr lvl="1"/>
            <a:r>
              <a:rPr lang="en-US"/>
              <a:t>Process Chill Water Loop</a:t>
            </a:r>
          </a:p>
          <a:p>
            <a:pPr lvl="1"/>
            <a:r>
              <a:rPr lang="en-US"/>
              <a:t>Natural Gas (select locations)</a:t>
            </a:r>
          </a:p>
          <a:p>
            <a:pPr lvl="1"/>
            <a:r>
              <a:rPr lang="en-US"/>
              <a:t>Compressed Air</a:t>
            </a:r>
          </a:p>
          <a:p>
            <a:pPr lvl="1"/>
            <a:r>
              <a:rPr lang="en-US"/>
              <a:t>Vacuum</a:t>
            </a:r>
          </a:p>
          <a:p>
            <a:pPr lvl="1"/>
            <a:r>
              <a:rPr lang="en-US"/>
              <a:t>Potable cold water</a:t>
            </a:r>
          </a:p>
          <a:p>
            <a:pPr lvl="1"/>
            <a:r>
              <a:rPr lang="en-US"/>
              <a:t>DI Water</a:t>
            </a:r>
          </a:p>
          <a:p>
            <a:pPr lvl="1"/>
            <a:r>
              <a:rPr lang="en-US"/>
              <a:t>Nitrogen</a:t>
            </a:r>
          </a:p>
          <a:p>
            <a:pPr lvl="1"/>
            <a:r>
              <a:rPr lang="en-US"/>
              <a:t>Specialty Gas</a:t>
            </a:r>
          </a:p>
          <a:p>
            <a:pPr lvl="1"/>
            <a:r>
              <a:rPr lang="en-US"/>
              <a:t>3ph 208V/460V power</a:t>
            </a:r>
          </a:p>
          <a:p>
            <a:pPr lvl="1"/>
            <a:r>
              <a:rPr lang="en-US"/>
              <a:t>1ph 120V/208V power</a:t>
            </a:r>
          </a:p>
          <a:p>
            <a:pPr lvl="1"/>
            <a:endParaRPr lang="en-US"/>
          </a:p>
          <a:p>
            <a:r>
              <a:rPr lang="en-US"/>
              <a:t>All utilities, excluding potable cold water are locked out.  Only the Management Team can open utility valves.</a:t>
            </a:r>
          </a:p>
          <a:p>
            <a:pPr lvl="1"/>
            <a:endParaRPr lang="en-US"/>
          </a:p>
        </p:txBody>
      </p:sp>
    </p:spTree>
    <p:extLst>
      <p:ext uri="{BB962C8B-B14F-4D97-AF65-F5344CB8AC3E}">
        <p14:creationId xmlns:p14="http://schemas.microsoft.com/office/powerpoint/2010/main" val="4022798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a:t>SDS &amp; Hazard Communication Plan IBRL</a:t>
            </a:r>
          </a:p>
        </p:txBody>
      </p:sp>
      <p:sp>
        <p:nvSpPr>
          <p:cNvPr id="3" name="Content Placeholder 2"/>
          <p:cNvSpPr>
            <a:spLocks noGrp="1"/>
          </p:cNvSpPr>
          <p:nvPr>
            <p:ph sz="quarter" idx="1"/>
          </p:nvPr>
        </p:nvSpPr>
        <p:spPr>
          <a:xfrm>
            <a:off x="457200" y="1600200"/>
            <a:ext cx="6839178" cy="5105400"/>
          </a:xfrm>
        </p:spPr>
        <p:txBody>
          <a:bodyPr>
            <a:noAutofit/>
          </a:bodyPr>
          <a:lstStyle/>
          <a:p>
            <a:endParaRPr lang="en-US" sz="300" b="1" u="sng"/>
          </a:p>
          <a:p>
            <a:r>
              <a:rPr lang="en-US" sz="1600"/>
              <a:t>Review hazards of chemical in use and inform others in area of those hazards</a:t>
            </a:r>
          </a:p>
          <a:p>
            <a:endParaRPr lang="en-US" sz="300"/>
          </a:p>
          <a:p>
            <a:r>
              <a:rPr lang="en-US" sz="1600"/>
              <a:t>All chemicals must be properly labelled with the compound, concentration, date, and name of person who prepared it.</a:t>
            </a:r>
          </a:p>
          <a:p>
            <a:r>
              <a:rPr lang="en-US" sz="1600"/>
              <a:t>Bulk chemicals (drums) only to be handled by Pilot Plant Specialists</a:t>
            </a:r>
          </a:p>
          <a:p>
            <a:endParaRPr lang="en-US" sz="800"/>
          </a:p>
          <a:p>
            <a:r>
              <a:rPr lang="en-US" sz="1600" b="1" i="1"/>
              <a:t>Hazard Communication Plan &amp; SDS forms location</a:t>
            </a:r>
          </a:p>
          <a:p>
            <a:pPr lvl="1"/>
            <a:r>
              <a:rPr lang="en-US" sz="1600"/>
              <a:t>IBRL – </a:t>
            </a:r>
            <a:r>
              <a:rPr lang="en-US" sz="1600" b="1" u="sng"/>
              <a:t>IBRL 1010 – Pilot Plant</a:t>
            </a:r>
            <a:r>
              <a:rPr lang="en-US" sz="1600" b="1"/>
              <a:t> </a:t>
            </a:r>
            <a:r>
              <a:rPr lang="en-US" sz="1600"/>
              <a:t>&amp; </a:t>
            </a:r>
            <a:r>
              <a:rPr lang="en-US" sz="1600" b="1" u="sng"/>
              <a:t>IBRL 2051 – Laboratory</a:t>
            </a:r>
          </a:p>
          <a:p>
            <a:pPr lvl="1"/>
            <a:r>
              <a:rPr lang="en-US" sz="1600"/>
              <a:t>FSHN-PPP – </a:t>
            </a:r>
            <a:r>
              <a:rPr lang="en-US" sz="1600" b="1" u="sng"/>
              <a:t>AESB 185 – Pilot Plant Entrance</a:t>
            </a:r>
          </a:p>
          <a:p>
            <a:endParaRPr lang="en-US" sz="300"/>
          </a:p>
          <a:p>
            <a:r>
              <a:rPr lang="en-US" sz="1600" b="1" i="1"/>
              <a:t>Chemical storage</a:t>
            </a:r>
          </a:p>
          <a:p>
            <a:pPr lvl="1"/>
            <a:r>
              <a:rPr lang="en-US" sz="1600"/>
              <a:t>IBRL – </a:t>
            </a:r>
            <a:r>
              <a:rPr lang="en-US" sz="1600" b="1" u="sng"/>
              <a:t>IBRL 1010</a:t>
            </a:r>
            <a:r>
              <a:rPr lang="en-US" sz="1600"/>
              <a:t> &amp; </a:t>
            </a:r>
            <a:r>
              <a:rPr lang="en-US" sz="1600" b="1" u="sng"/>
              <a:t>IBRL 2051</a:t>
            </a:r>
            <a:r>
              <a:rPr lang="en-US" sz="1600" b="1"/>
              <a:t> &amp; </a:t>
            </a:r>
            <a:r>
              <a:rPr lang="en-US" sz="1600" b="1" u="sng"/>
              <a:t>AESB Outdoor</a:t>
            </a:r>
          </a:p>
          <a:p>
            <a:pPr lvl="1"/>
            <a:r>
              <a:rPr lang="en-US" sz="1600"/>
              <a:t>FSHN-PPP – </a:t>
            </a:r>
            <a:r>
              <a:rPr lang="en-US" sz="1600" b="1" u="sng"/>
              <a:t>AESB 181</a:t>
            </a:r>
          </a:p>
          <a:p>
            <a:endParaRPr lang="en-US" sz="300"/>
          </a:p>
          <a:p>
            <a:r>
              <a:rPr lang="en-US" sz="1600" b="1" i="1"/>
              <a:t>Spill Response Kit Location</a:t>
            </a:r>
          </a:p>
          <a:p>
            <a:pPr lvl="1"/>
            <a:r>
              <a:rPr lang="en-US" sz="1600"/>
              <a:t>IBRL – </a:t>
            </a:r>
            <a:r>
              <a:rPr lang="en-US" sz="1600" b="1" u="sng"/>
              <a:t>IBRL 1010</a:t>
            </a:r>
            <a:r>
              <a:rPr lang="en-US" sz="1600"/>
              <a:t> &amp; </a:t>
            </a:r>
            <a:r>
              <a:rPr lang="en-US" sz="1600" b="1" u="sng"/>
              <a:t>IBRL 2051</a:t>
            </a:r>
            <a:r>
              <a:rPr lang="en-US" sz="1600" b="1"/>
              <a:t> &amp; </a:t>
            </a:r>
            <a:r>
              <a:rPr lang="en-US" sz="1600" b="1" u="sng"/>
              <a:t>AESB Outdoor</a:t>
            </a:r>
          </a:p>
          <a:p>
            <a:pPr lvl="1"/>
            <a:r>
              <a:rPr lang="en-US" sz="1600"/>
              <a:t>FSHN-PPP – </a:t>
            </a:r>
            <a:r>
              <a:rPr lang="en-US" sz="1600" b="1" u="sng"/>
              <a:t>AESB 190</a:t>
            </a:r>
          </a:p>
          <a:p>
            <a:pPr lvl="1"/>
            <a:endParaRPr lang="en-US" sz="1600" b="1" u="sng"/>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444" t="15926" r="21111" b="12963"/>
          <a:stretch/>
        </p:blipFill>
        <p:spPr>
          <a:xfrm rot="5400000">
            <a:off x="7171004" y="2037055"/>
            <a:ext cx="2209801" cy="156468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713" y="4457700"/>
            <a:ext cx="1564690" cy="1943100"/>
          </a:xfrm>
          <a:prstGeom prst="rect">
            <a:avLst/>
          </a:prstGeom>
        </p:spPr>
      </p:pic>
      <p:sp>
        <p:nvSpPr>
          <p:cNvPr id="6" name="TextBox 5"/>
          <p:cNvSpPr txBox="1"/>
          <p:nvPr/>
        </p:nvSpPr>
        <p:spPr>
          <a:xfrm>
            <a:off x="7452175" y="1415534"/>
            <a:ext cx="1625766" cy="369332"/>
          </a:xfrm>
          <a:prstGeom prst="rect">
            <a:avLst/>
          </a:prstGeom>
          <a:noFill/>
        </p:spPr>
        <p:txBody>
          <a:bodyPr wrap="none" rtlCol="0">
            <a:spAutoFit/>
          </a:bodyPr>
          <a:lstStyle/>
          <a:p>
            <a:r>
              <a:rPr lang="en-US" b="1"/>
              <a:t>IBRL Pilot Plant</a:t>
            </a:r>
          </a:p>
        </p:txBody>
      </p:sp>
      <p:sp>
        <p:nvSpPr>
          <p:cNvPr id="7" name="TextBox 6"/>
          <p:cNvSpPr txBox="1"/>
          <p:nvPr/>
        </p:nvSpPr>
        <p:spPr>
          <a:xfrm>
            <a:off x="5869626" y="4158735"/>
            <a:ext cx="1148071" cy="369332"/>
          </a:xfrm>
          <a:prstGeom prst="rect">
            <a:avLst/>
          </a:prstGeom>
          <a:noFill/>
        </p:spPr>
        <p:txBody>
          <a:bodyPr wrap="none" rtlCol="0">
            <a:spAutoFit/>
          </a:bodyPr>
          <a:lstStyle/>
          <a:p>
            <a:r>
              <a:rPr lang="en-US" b="1"/>
              <a:t>FSHN-PPP</a:t>
            </a:r>
          </a:p>
        </p:txBody>
      </p:sp>
      <p:pic>
        <p:nvPicPr>
          <p:cNvPr id="8" name="Picture 7">
            <a:extLst>
              <a:ext uri="{FF2B5EF4-FFF2-40B4-BE49-F238E27FC236}">
                <a16:creationId xmlns:a16="http://schemas.microsoft.com/office/drawing/2014/main" id="{CDC9370B-24B2-40D0-8CCC-2E3CEB3F2C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472112" y="4700588"/>
            <a:ext cx="1943100" cy="1457324"/>
          </a:xfrm>
          <a:prstGeom prst="rect">
            <a:avLst/>
          </a:prstGeom>
        </p:spPr>
      </p:pic>
      <p:sp>
        <p:nvSpPr>
          <p:cNvPr id="9" name="TextBox 8">
            <a:extLst>
              <a:ext uri="{FF2B5EF4-FFF2-40B4-BE49-F238E27FC236}">
                <a16:creationId xmlns:a16="http://schemas.microsoft.com/office/drawing/2014/main" id="{F7858D64-B831-4304-B609-4DC28B6E74DB}"/>
              </a:ext>
            </a:extLst>
          </p:cNvPr>
          <p:cNvSpPr txBox="1"/>
          <p:nvPr/>
        </p:nvSpPr>
        <p:spPr>
          <a:xfrm>
            <a:off x="7775606" y="4120635"/>
            <a:ext cx="1000595" cy="369332"/>
          </a:xfrm>
          <a:prstGeom prst="rect">
            <a:avLst/>
          </a:prstGeom>
          <a:noFill/>
        </p:spPr>
        <p:txBody>
          <a:bodyPr wrap="none" rtlCol="0">
            <a:spAutoFit/>
          </a:bodyPr>
          <a:lstStyle/>
          <a:p>
            <a:r>
              <a:rPr lang="en-US" b="1"/>
              <a:t>IBRL Lab</a:t>
            </a:r>
          </a:p>
        </p:txBody>
      </p:sp>
    </p:spTree>
    <p:extLst>
      <p:ext uri="{BB962C8B-B14F-4D97-AF65-F5344CB8AC3E}">
        <p14:creationId xmlns:p14="http://schemas.microsoft.com/office/powerpoint/2010/main" val="2599170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SDS &amp; Hazard Communication Cont.</a:t>
            </a:r>
          </a:p>
        </p:txBody>
      </p:sp>
      <p:sp>
        <p:nvSpPr>
          <p:cNvPr id="3" name="Content Placeholder 2"/>
          <p:cNvSpPr>
            <a:spLocks noGrp="1"/>
          </p:cNvSpPr>
          <p:nvPr>
            <p:ph sz="quarter" idx="1"/>
          </p:nvPr>
        </p:nvSpPr>
        <p:spPr/>
        <p:txBody>
          <a:bodyPr>
            <a:normAutofit fontScale="77500" lnSpcReduction="20000"/>
          </a:bodyPr>
          <a:lstStyle/>
          <a:p>
            <a:r>
              <a:rPr lang="en-US"/>
              <a:t>The Hazard Communication Standard requires chemical manufacturers, distributors, or importers to provide Safety Data Sheets (SDSs) to communicate the hazards of hazardous chemical products.</a:t>
            </a:r>
          </a:p>
          <a:p>
            <a:endParaRPr lang="en-US"/>
          </a:p>
          <a:p>
            <a:r>
              <a:rPr lang="en-US"/>
              <a:t>SDS contain information on:</a:t>
            </a:r>
          </a:p>
          <a:p>
            <a:pPr lvl="1"/>
            <a:r>
              <a:rPr lang="en-US"/>
              <a:t>Identification</a:t>
            </a:r>
          </a:p>
          <a:p>
            <a:pPr lvl="1"/>
            <a:r>
              <a:rPr lang="en-US"/>
              <a:t>Hazard(s) identification</a:t>
            </a:r>
          </a:p>
          <a:p>
            <a:pPr lvl="1"/>
            <a:r>
              <a:rPr lang="en-US"/>
              <a:t>Composition/information on ingredients</a:t>
            </a:r>
          </a:p>
          <a:p>
            <a:pPr lvl="1"/>
            <a:r>
              <a:rPr lang="en-US"/>
              <a:t>First-aid measures</a:t>
            </a:r>
          </a:p>
          <a:p>
            <a:pPr lvl="1"/>
            <a:r>
              <a:rPr lang="en-US"/>
              <a:t>Fire-fighting measures</a:t>
            </a:r>
          </a:p>
          <a:p>
            <a:pPr lvl="1"/>
            <a:r>
              <a:rPr lang="en-US"/>
              <a:t>Accidental release measures</a:t>
            </a:r>
          </a:p>
          <a:p>
            <a:pPr lvl="1"/>
            <a:r>
              <a:rPr lang="en-US"/>
              <a:t>Handling and Storage</a:t>
            </a:r>
          </a:p>
          <a:p>
            <a:pPr lvl="1"/>
            <a:r>
              <a:rPr lang="en-US"/>
              <a:t>Exposure controls/personal protection</a:t>
            </a:r>
          </a:p>
        </p:txBody>
      </p:sp>
    </p:spTree>
    <p:extLst>
      <p:ext uri="{BB962C8B-B14F-4D97-AF65-F5344CB8AC3E}">
        <p14:creationId xmlns:p14="http://schemas.microsoft.com/office/powerpoint/2010/main" val="933472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6E5DA-A968-4F83-9BF0-667ED71652D0}"/>
              </a:ext>
            </a:extLst>
          </p:cNvPr>
          <p:cNvSpPr>
            <a:spLocks noGrp="1"/>
          </p:cNvSpPr>
          <p:nvPr>
            <p:ph type="title"/>
          </p:nvPr>
        </p:nvSpPr>
        <p:spPr/>
        <p:txBody>
          <a:bodyPr/>
          <a:lstStyle/>
          <a:p>
            <a:r>
              <a:rPr lang="en-US"/>
              <a:t>Equipment Use</a:t>
            </a:r>
          </a:p>
        </p:txBody>
      </p:sp>
      <p:sp>
        <p:nvSpPr>
          <p:cNvPr id="3" name="Content Placeholder 2">
            <a:extLst>
              <a:ext uri="{FF2B5EF4-FFF2-40B4-BE49-F238E27FC236}">
                <a16:creationId xmlns:a16="http://schemas.microsoft.com/office/drawing/2014/main" id="{D591301C-0B38-4C5D-89D7-D4FD5F3CCB31}"/>
              </a:ext>
            </a:extLst>
          </p:cNvPr>
          <p:cNvSpPr>
            <a:spLocks noGrp="1"/>
          </p:cNvSpPr>
          <p:nvPr>
            <p:ph sz="quarter" idx="1"/>
          </p:nvPr>
        </p:nvSpPr>
        <p:spPr>
          <a:xfrm>
            <a:off x="612648" y="1600200"/>
            <a:ext cx="8153400" cy="4953000"/>
          </a:xfrm>
        </p:spPr>
        <p:txBody>
          <a:bodyPr>
            <a:normAutofit lnSpcReduction="10000"/>
          </a:bodyPr>
          <a:lstStyle/>
          <a:p>
            <a:r>
              <a:rPr lang="en-US" sz="2400"/>
              <a:t>Do NOT power on any equipment until you are familiar with:</a:t>
            </a:r>
          </a:p>
          <a:p>
            <a:pPr lvl="1"/>
            <a:r>
              <a:rPr lang="en-US" sz="2000"/>
              <a:t>How to safely connect it to utilities</a:t>
            </a:r>
          </a:p>
          <a:p>
            <a:pPr lvl="1"/>
            <a:r>
              <a:rPr lang="en-US" sz="2000"/>
              <a:t>How to safely operate it</a:t>
            </a:r>
          </a:p>
          <a:p>
            <a:pPr lvl="1"/>
            <a:r>
              <a:rPr lang="en-US" sz="2000"/>
              <a:t>How to safely stop/disconnect it from utilities</a:t>
            </a:r>
          </a:p>
          <a:p>
            <a:pPr lvl="1">
              <a:spcAft>
                <a:spcPts val="600"/>
              </a:spcAft>
            </a:pPr>
            <a:r>
              <a:rPr lang="en-US" sz="2000"/>
              <a:t>How to disassemble, clean, and reassemble it</a:t>
            </a:r>
          </a:p>
          <a:p>
            <a:pPr>
              <a:spcAft>
                <a:spcPts val="600"/>
              </a:spcAft>
            </a:pPr>
            <a:r>
              <a:rPr lang="en-US" sz="2400"/>
              <a:t>Use of any equipment requires prior permission from the Management Team and equipment-specific training.</a:t>
            </a:r>
          </a:p>
          <a:p>
            <a:r>
              <a:rPr lang="en-US" sz="2400"/>
              <a:t>Unplug equipment when cleaning, disassembling, and not in use.  Always assume equipment is energized.</a:t>
            </a:r>
          </a:p>
          <a:p>
            <a:r>
              <a:rPr lang="en-US" sz="2400"/>
              <a:t>Equipment SOP, manuals &amp; training binders available</a:t>
            </a:r>
          </a:p>
          <a:p>
            <a:pPr lvl="1"/>
            <a:r>
              <a:rPr lang="en-US" sz="2000"/>
              <a:t>IBRL - </a:t>
            </a:r>
            <a:r>
              <a:rPr lang="en-US" sz="2000" b="1" u="sng"/>
              <a:t>IBRL 1010 - Pilot Plant Dock Hallway (Across from Workshop)</a:t>
            </a:r>
          </a:p>
          <a:p>
            <a:pPr lvl="1"/>
            <a:r>
              <a:rPr lang="en-US" sz="2000"/>
              <a:t>FSHN-PPP - </a:t>
            </a:r>
            <a:r>
              <a:rPr lang="en-US" sz="2000" b="1" u="sng"/>
              <a:t>AESB 186 - Shin Family Conference Room</a:t>
            </a:r>
          </a:p>
        </p:txBody>
      </p:sp>
    </p:spTree>
    <p:extLst>
      <p:ext uri="{BB962C8B-B14F-4D97-AF65-F5344CB8AC3E}">
        <p14:creationId xmlns:p14="http://schemas.microsoft.com/office/powerpoint/2010/main" val="1730900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In Case of Emergency</a:t>
            </a:r>
          </a:p>
        </p:txBody>
      </p:sp>
      <p:sp>
        <p:nvSpPr>
          <p:cNvPr id="3" name="Content Placeholder 2"/>
          <p:cNvSpPr>
            <a:spLocks noGrp="1"/>
          </p:cNvSpPr>
          <p:nvPr>
            <p:ph sz="quarter" idx="1"/>
          </p:nvPr>
        </p:nvSpPr>
        <p:spPr>
          <a:xfrm>
            <a:off x="612648" y="1600200"/>
            <a:ext cx="8153400" cy="5257800"/>
          </a:xfrm>
        </p:spPr>
        <p:txBody>
          <a:bodyPr>
            <a:normAutofit fontScale="47500" lnSpcReduction="20000"/>
          </a:bodyPr>
          <a:lstStyle/>
          <a:p>
            <a:r>
              <a:rPr lang="en-US"/>
              <a:t>Immediately notify a member of the Management Team of any injuries or safety concerns. In emergency, Dial 911 from cell phone or facility phones located:</a:t>
            </a:r>
          </a:p>
          <a:p>
            <a:pPr lvl="1"/>
            <a:r>
              <a:rPr lang="en-US"/>
              <a:t>IBRL 1010 - Pilot Plant</a:t>
            </a:r>
          </a:p>
          <a:p>
            <a:pPr lvl="1"/>
            <a:r>
              <a:rPr lang="en-US"/>
              <a:t>IBRL 2051 – Laboratory</a:t>
            </a:r>
          </a:p>
          <a:p>
            <a:pPr lvl="1"/>
            <a:r>
              <a:rPr lang="en-US"/>
              <a:t>IBRL 1053 – Workshop</a:t>
            </a:r>
          </a:p>
          <a:p>
            <a:pPr lvl="1"/>
            <a:r>
              <a:rPr lang="en-US"/>
              <a:t>AESB 186 – Shin Family Conference Room </a:t>
            </a:r>
          </a:p>
          <a:p>
            <a:pPr lvl="1"/>
            <a:endParaRPr lang="en-US" sz="600"/>
          </a:p>
          <a:p>
            <a:r>
              <a:rPr lang="en-US"/>
              <a:t>First Aid Kit Locations</a:t>
            </a:r>
          </a:p>
          <a:p>
            <a:pPr lvl="1"/>
            <a:r>
              <a:rPr lang="en-US"/>
              <a:t>IBRL 1010 – Pilot Plant Entrance</a:t>
            </a:r>
          </a:p>
          <a:p>
            <a:pPr lvl="1"/>
            <a:r>
              <a:rPr lang="en-US"/>
              <a:t>IBRL 2051 – Laboratory West Wall</a:t>
            </a:r>
          </a:p>
          <a:p>
            <a:pPr lvl="1"/>
            <a:r>
              <a:rPr lang="en-US" sz="2500"/>
              <a:t>AESB 185 – Pilot Plant Entrance</a:t>
            </a:r>
          </a:p>
          <a:p>
            <a:pPr lvl="1"/>
            <a:r>
              <a:rPr lang="en-US" sz="2500"/>
              <a:t>AESB 190 - Food Analysis Laboratory</a:t>
            </a:r>
          </a:p>
          <a:p>
            <a:pPr lvl="1"/>
            <a:r>
              <a:rPr lang="en-US" sz="2500"/>
              <a:t>AESB 194 – Product Development Kitchen </a:t>
            </a:r>
          </a:p>
          <a:p>
            <a:pPr lvl="1"/>
            <a:endParaRPr lang="en-US" sz="600"/>
          </a:p>
          <a:p>
            <a:r>
              <a:rPr lang="en-US"/>
              <a:t>Defibrillator available in hallway near IBRL 1033 &amp; in AESB near washrooms</a:t>
            </a:r>
          </a:p>
          <a:p>
            <a:pPr marL="365760" lvl="1" indent="0">
              <a:buNone/>
            </a:pPr>
            <a:endParaRPr lang="en-US" sz="600"/>
          </a:p>
          <a:p>
            <a:r>
              <a:rPr lang="en-US"/>
              <a:t>Safety Shower &amp; Eye Wash Locations </a:t>
            </a:r>
          </a:p>
          <a:p>
            <a:pPr lvl="1"/>
            <a:r>
              <a:rPr lang="en-US"/>
              <a:t>IBRL 1010- East &amp; West end of Pilot Plant</a:t>
            </a:r>
          </a:p>
          <a:p>
            <a:pPr lvl="1"/>
            <a:r>
              <a:rPr lang="en-US"/>
              <a:t>IBRL 1072- South end of Volatile Room</a:t>
            </a:r>
          </a:p>
          <a:p>
            <a:pPr lvl="1"/>
            <a:r>
              <a:rPr lang="en-US"/>
              <a:t>IBRL 2051- North &amp; South end of Lab</a:t>
            </a:r>
          </a:p>
          <a:p>
            <a:pPr lvl="1"/>
            <a:r>
              <a:rPr lang="en-US"/>
              <a:t>AESB 185 – Near Pilot Plant Entrance Hand Sink</a:t>
            </a:r>
          </a:p>
          <a:p>
            <a:pPr lvl="1"/>
            <a:r>
              <a:rPr lang="en-US"/>
              <a:t>AESB 190 – Near Hallway Door of Food Analysis Laboratory</a:t>
            </a:r>
          </a:p>
          <a:p>
            <a:pPr lvl="1"/>
            <a:r>
              <a:rPr lang="en-US"/>
              <a:t>Become aware of locations in your area</a:t>
            </a:r>
          </a:p>
          <a:p>
            <a:pPr lvl="1"/>
            <a:endParaRPr lang="en-US" sz="600"/>
          </a:p>
        </p:txBody>
      </p:sp>
      <p:pic>
        <p:nvPicPr>
          <p:cNvPr id="5" name="Picture 4" descr="A picture containing wall, indoor, refrigerator, white&#10;&#10;Description generated with very high confidence">
            <a:extLst>
              <a:ext uri="{FF2B5EF4-FFF2-40B4-BE49-F238E27FC236}">
                <a16:creationId xmlns:a16="http://schemas.microsoft.com/office/drawing/2014/main" id="{D8A017D6-9291-4253-8A12-7E8938C406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217" t="15828" r="3385" b="17402"/>
          <a:stretch/>
        </p:blipFill>
        <p:spPr>
          <a:xfrm rot="5400000">
            <a:off x="7229189" y="2761458"/>
            <a:ext cx="1704976" cy="12303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sign on the side of a building&#10;&#10;Description generated with very high confidence">
            <a:extLst>
              <a:ext uri="{FF2B5EF4-FFF2-40B4-BE49-F238E27FC236}">
                <a16:creationId xmlns:a16="http://schemas.microsoft.com/office/drawing/2014/main" id="{2351F6B9-5933-464A-BC49-A04F8D0CDD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28" t="15702" b="15332"/>
          <a:stretch/>
        </p:blipFill>
        <p:spPr>
          <a:xfrm rot="5400000">
            <a:off x="7053337" y="5028842"/>
            <a:ext cx="2056683" cy="114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47553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In Case of Emergency</a:t>
            </a:r>
          </a:p>
        </p:txBody>
      </p:sp>
      <p:sp>
        <p:nvSpPr>
          <p:cNvPr id="3" name="Content Placeholder 2"/>
          <p:cNvSpPr>
            <a:spLocks noGrp="1"/>
          </p:cNvSpPr>
          <p:nvPr>
            <p:ph sz="quarter" idx="1"/>
          </p:nvPr>
        </p:nvSpPr>
        <p:spPr>
          <a:xfrm>
            <a:off x="612648" y="1600200"/>
            <a:ext cx="8153400" cy="5257800"/>
          </a:xfrm>
        </p:spPr>
        <p:txBody>
          <a:bodyPr>
            <a:normAutofit/>
          </a:bodyPr>
          <a:lstStyle/>
          <a:p>
            <a:pPr lvl="1"/>
            <a:endParaRPr lang="en-US" sz="300"/>
          </a:p>
          <a:p>
            <a:r>
              <a:rPr lang="en-US" sz="2000"/>
              <a:t>Fire extinguishers available throughout facilities</a:t>
            </a:r>
          </a:p>
          <a:p>
            <a:pPr lvl="1"/>
            <a:r>
              <a:rPr lang="en-US" sz="1800"/>
              <a:t>Become aware of locations in your work area</a:t>
            </a:r>
          </a:p>
          <a:p>
            <a:pPr lvl="1"/>
            <a:endParaRPr lang="en-US" sz="300"/>
          </a:p>
          <a:p>
            <a:r>
              <a:rPr lang="en-US" sz="2000"/>
              <a:t>IBRL 2051 – Laboratory has electrical shut-off switches on both exits</a:t>
            </a:r>
          </a:p>
          <a:p>
            <a:pPr marL="0" indent="0">
              <a:buNone/>
            </a:pPr>
            <a:endParaRPr lang="en-US" sz="300"/>
          </a:p>
          <a:p>
            <a:r>
              <a:rPr lang="en-US" sz="2000"/>
              <a:t>(RUN) Tornado/Natural Disaster</a:t>
            </a:r>
          </a:p>
          <a:p>
            <a:pPr lvl="1"/>
            <a:r>
              <a:rPr lang="en-US" sz="1700"/>
              <a:t>IBRL – Shelter in basement hallway</a:t>
            </a:r>
          </a:p>
          <a:p>
            <a:pPr lvl="1"/>
            <a:r>
              <a:rPr lang="en-US" sz="1700"/>
              <a:t>AESB – Shelter in hallway next to elevator</a:t>
            </a:r>
          </a:p>
          <a:p>
            <a:endParaRPr lang="en-US" sz="300"/>
          </a:p>
          <a:p>
            <a:r>
              <a:rPr lang="en-US" sz="2000"/>
              <a:t>(RUN) Fire</a:t>
            </a:r>
          </a:p>
          <a:p>
            <a:pPr lvl="1"/>
            <a:r>
              <a:rPr lang="en-US" sz="1700"/>
              <a:t>IBRL – Assemble outside near IBRL dock or in AESB south hallway</a:t>
            </a:r>
          </a:p>
          <a:p>
            <a:pPr lvl="1"/>
            <a:r>
              <a:rPr lang="en-US" sz="1700"/>
              <a:t>AESB – Assemble in IBRL main entrance across parking </a:t>
            </a:r>
            <a:r>
              <a:rPr lang="en-US" sz="1700" err="1"/>
              <a:t>lto</a:t>
            </a:r>
            <a:r>
              <a:rPr lang="en-US" sz="1700"/>
              <a:t> </a:t>
            </a:r>
          </a:p>
        </p:txBody>
      </p:sp>
      <p:pic>
        <p:nvPicPr>
          <p:cNvPr id="8" name="Picture 7" descr="A picture containing ground, outdoor, building, sign&#10;&#10;Description generated with very high confidence">
            <a:extLst>
              <a:ext uri="{FF2B5EF4-FFF2-40B4-BE49-F238E27FC236}">
                <a16:creationId xmlns:a16="http://schemas.microsoft.com/office/drawing/2014/main" id="{3C72637E-FDBB-4C21-8241-13F3B2CBF7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873"/>
          <a:stretch/>
        </p:blipFill>
        <p:spPr>
          <a:xfrm rot="5400000">
            <a:off x="7457791" y="5039009"/>
            <a:ext cx="1704976" cy="10757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1747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Dress Code</a:t>
            </a:r>
          </a:p>
        </p:txBody>
      </p:sp>
      <p:sp>
        <p:nvSpPr>
          <p:cNvPr id="3" name="Content Placeholder 2"/>
          <p:cNvSpPr>
            <a:spLocks noGrp="1"/>
          </p:cNvSpPr>
          <p:nvPr>
            <p:ph sz="quarter" idx="1"/>
          </p:nvPr>
        </p:nvSpPr>
        <p:spPr>
          <a:xfrm>
            <a:off x="612648" y="1600200"/>
            <a:ext cx="8153400" cy="5029200"/>
          </a:xfrm>
        </p:spPr>
        <p:txBody>
          <a:bodyPr vert="horz" lIns="91440" tIns="45720" rIns="91440" bIns="45720" anchor="t">
            <a:normAutofit fontScale="92500" lnSpcReduction="20000"/>
          </a:bodyPr>
          <a:lstStyle/>
          <a:p>
            <a:r>
              <a:rPr lang="en-US" dirty="0"/>
              <a:t>Clothing</a:t>
            </a:r>
          </a:p>
          <a:p>
            <a:pPr lvl="1"/>
            <a:r>
              <a:rPr lang="en-US" dirty="0"/>
              <a:t>Sleeved shirt</a:t>
            </a:r>
          </a:p>
          <a:p>
            <a:pPr lvl="2"/>
            <a:r>
              <a:rPr lang="en-US" dirty="0"/>
              <a:t>NO exposed shoulders or bare stomachs</a:t>
            </a:r>
          </a:p>
          <a:p>
            <a:pPr lvl="1"/>
            <a:r>
              <a:rPr lang="en-US" dirty="0"/>
              <a:t>Long Pants</a:t>
            </a:r>
          </a:p>
          <a:p>
            <a:pPr lvl="2"/>
            <a:r>
              <a:rPr lang="en-US" dirty="0"/>
              <a:t>Denim or khaki material preferred</a:t>
            </a:r>
          </a:p>
          <a:p>
            <a:pPr lvl="2"/>
            <a:r>
              <a:rPr lang="en-US" dirty="0"/>
              <a:t>NO sweatpants or leggings allowed</a:t>
            </a:r>
          </a:p>
          <a:p>
            <a:pPr lvl="1"/>
            <a:r>
              <a:rPr lang="en-US" dirty="0"/>
              <a:t>Closed-toed shoes with ankle support</a:t>
            </a:r>
          </a:p>
          <a:p>
            <a:pPr lvl="2"/>
            <a:r>
              <a:rPr lang="en-US" dirty="0"/>
              <a:t>Boots preferred; sturdy tennis shoes acceptable</a:t>
            </a:r>
          </a:p>
          <a:p>
            <a:pPr lvl="2"/>
            <a:r>
              <a:rPr lang="en-US" dirty="0"/>
              <a:t>NO sandals, crocs, or lightweight shoes allowed</a:t>
            </a:r>
          </a:p>
          <a:p>
            <a:pPr lvl="1"/>
            <a:r>
              <a:rPr lang="en-US" dirty="0"/>
              <a:t>No loose/long clothing, hair, or jewelry</a:t>
            </a:r>
          </a:p>
          <a:p>
            <a:r>
              <a:rPr lang="en-US" dirty="0"/>
              <a:t>Consult a member of the management team before bringing a cell phone into the pilot plant or lab.</a:t>
            </a:r>
          </a:p>
          <a:p>
            <a:r>
              <a:rPr lang="en-US" dirty="0"/>
              <a:t>Locker storage (provide your own lock) and showers (bring your own toiletries/towel) available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2505" y="1714711"/>
            <a:ext cx="150175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Personal Protective Equipment </a:t>
            </a:r>
          </a:p>
        </p:txBody>
      </p:sp>
      <p:sp>
        <p:nvSpPr>
          <p:cNvPr id="3" name="Content Placeholder 2"/>
          <p:cNvSpPr>
            <a:spLocks noGrp="1"/>
          </p:cNvSpPr>
          <p:nvPr>
            <p:ph sz="quarter" idx="1"/>
          </p:nvPr>
        </p:nvSpPr>
        <p:spPr>
          <a:xfrm>
            <a:off x="612648" y="1600200"/>
            <a:ext cx="8153400" cy="5105400"/>
          </a:xfrm>
        </p:spPr>
        <p:txBody>
          <a:bodyPr>
            <a:normAutofit fontScale="55000" lnSpcReduction="20000"/>
          </a:bodyPr>
          <a:lstStyle/>
          <a:p>
            <a:r>
              <a:rPr lang="en-US"/>
              <a:t>Safety Glasses </a:t>
            </a:r>
          </a:p>
          <a:p>
            <a:pPr lvl="1"/>
            <a:r>
              <a:rPr lang="en-US"/>
              <a:t>Glasses and lens cleaner available</a:t>
            </a:r>
          </a:p>
          <a:p>
            <a:pPr lvl="1"/>
            <a:r>
              <a:rPr lang="en-US"/>
              <a:t>All personal glasses must be </a:t>
            </a:r>
            <a:r>
              <a:rPr lang="en-US" i="1"/>
              <a:t>ANSI Z87.1 </a:t>
            </a:r>
            <a:r>
              <a:rPr lang="en-US"/>
              <a:t>certified</a:t>
            </a:r>
          </a:p>
          <a:p>
            <a:pPr lvl="1"/>
            <a:r>
              <a:rPr lang="en-US"/>
              <a:t>“Over Glasses” Safety Glasses available</a:t>
            </a:r>
          </a:p>
          <a:p>
            <a:pPr lvl="1"/>
            <a:endParaRPr lang="en-US" sz="400"/>
          </a:p>
          <a:p>
            <a:r>
              <a:rPr lang="en-US"/>
              <a:t>Hearing Protection</a:t>
            </a:r>
          </a:p>
          <a:p>
            <a:pPr lvl="1"/>
            <a:r>
              <a:rPr lang="en-US"/>
              <a:t>Available for use as needed with loud equipment</a:t>
            </a:r>
          </a:p>
          <a:p>
            <a:pPr lvl="1"/>
            <a:endParaRPr lang="en-US" sz="400"/>
          </a:p>
          <a:p>
            <a:r>
              <a:rPr lang="en-US"/>
              <a:t>Hand Protection</a:t>
            </a:r>
          </a:p>
          <a:p>
            <a:pPr lvl="1"/>
            <a:r>
              <a:rPr lang="en-US"/>
              <a:t>Nitrile Lab Gloves</a:t>
            </a:r>
          </a:p>
          <a:p>
            <a:pPr lvl="1"/>
            <a:r>
              <a:rPr lang="en-US"/>
              <a:t>Food Handling</a:t>
            </a:r>
          </a:p>
          <a:p>
            <a:pPr lvl="1"/>
            <a:r>
              <a:rPr lang="en-US"/>
              <a:t>Hot-handling</a:t>
            </a:r>
          </a:p>
          <a:p>
            <a:pPr lvl="1"/>
            <a:r>
              <a:rPr lang="en-US"/>
              <a:t>Hot and wet-handling gloves</a:t>
            </a:r>
          </a:p>
          <a:p>
            <a:pPr lvl="1"/>
            <a:r>
              <a:rPr lang="en-US"/>
              <a:t>Work gloves</a:t>
            </a:r>
          </a:p>
          <a:p>
            <a:pPr lvl="1"/>
            <a:r>
              <a:rPr lang="en-US" err="1"/>
              <a:t>Cryo</a:t>
            </a:r>
            <a:r>
              <a:rPr lang="en-US"/>
              <a:t> gloves</a:t>
            </a:r>
          </a:p>
          <a:p>
            <a:pPr lvl="1"/>
            <a:endParaRPr lang="en-US" sz="500"/>
          </a:p>
          <a:p>
            <a:r>
              <a:rPr lang="en-US"/>
              <a:t>Lab Coat</a:t>
            </a:r>
          </a:p>
          <a:p>
            <a:pPr lvl="1"/>
            <a:r>
              <a:rPr lang="en-US"/>
              <a:t>FSHN-PPP – Required at all times in AESB 185 – Pilot Plant or AESB 194 – Product Development Kitchen (available in pilot plant entrance)</a:t>
            </a:r>
          </a:p>
          <a:p>
            <a:pPr lvl="1"/>
            <a:r>
              <a:rPr lang="en-US"/>
              <a:t>IBRL – available in IBRL Lab Storage as needed</a:t>
            </a:r>
          </a:p>
          <a:p>
            <a:endParaRPr lang="en-US" sz="400"/>
          </a:p>
          <a:p>
            <a:pPr marL="0" indent="0" algn="ctr">
              <a:buNone/>
            </a:pPr>
            <a:r>
              <a:rPr lang="en-US" sz="2600">
                <a:solidFill>
                  <a:srgbClr val="FF0000"/>
                </a:solidFill>
              </a:rPr>
              <a:t>For special needs or other concerns, please notify the Management Team</a:t>
            </a:r>
          </a:p>
          <a:p>
            <a:endParaRPr lang="en-US"/>
          </a:p>
          <a:p>
            <a:pPr>
              <a:buNone/>
            </a:pPr>
            <a:endParaRPr lang="en-US"/>
          </a:p>
        </p:txBody>
      </p:sp>
    </p:spTree>
    <p:extLst>
      <p:ext uri="{BB962C8B-B14F-4D97-AF65-F5344CB8AC3E}">
        <p14:creationId xmlns:p14="http://schemas.microsoft.com/office/powerpoint/2010/main" val="39649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2175B-EF45-432E-A4E8-28EA41566ACB}"/>
              </a:ext>
            </a:extLst>
          </p:cNvPr>
          <p:cNvSpPr>
            <a:spLocks noGrp="1"/>
          </p:cNvSpPr>
          <p:nvPr>
            <p:ph type="title"/>
          </p:nvPr>
        </p:nvSpPr>
        <p:spPr/>
        <p:txBody>
          <a:bodyPr vert="horz" lIns="91440" tIns="45720" rIns="91440" bIns="45720" anchor="ctr">
            <a:normAutofit/>
          </a:bodyPr>
          <a:lstStyle/>
          <a:p>
            <a:r>
              <a:rPr lang="en-US" dirty="0"/>
              <a:t>Training Program Overview</a:t>
            </a:r>
          </a:p>
        </p:txBody>
      </p:sp>
      <p:sp>
        <p:nvSpPr>
          <p:cNvPr id="3" name="Content Placeholder 2">
            <a:extLst>
              <a:ext uri="{FF2B5EF4-FFF2-40B4-BE49-F238E27FC236}">
                <a16:creationId xmlns:a16="http://schemas.microsoft.com/office/drawing/2014/main" id="{0623858F-5E09-420D-A274-E4D377A619BB}"/>
              </a:ext>
            </a:extLst>
          </p:cNvPr>
          <p:cNvSpPr>
            <a:spLocks noGrp="1"/>
          </p:cNvSpPr>
          <p:nvPr>
            <p:ph sz="quarter" idx="1"/>
          </p:nvPr>
        </p:nvSpPr>
        <p:spPr>
          <a:xfrm>
            <a:off x="612648" y="1600200"/>
            <a:ext cx="8378952" cy="5181600"/>
          </a:xfrm>
        </p:spPr>
        <p:txBody>
          <a:bodyPr>
            <a:normAutofit fontScale="62500" lnSpcReduction="20000"/>
          </a:bodyPr>
          <a:lstStyle/>
          <a:p>
            <a:r>
              <a:rPr lang="en-US"/>
              <a:t>Overview Orientation (this presentation)</a:t>
            </a:r>
          </a:p>
          <a:p>
            <a:pPr lvl="1"/>
            <a:r>
              <a:rPr lang="en-US"/>
              <a:t>Basic facility rules</a:t>
            </a:r>
          </a:p>
          <a:p>
            <a:pPr lvl="1"/>
            <a:r>
              <a:rPr lang="en-US"/>
              <a:t>Review of hazards</a:t>
            </a:r>
          </a:p>
          <a:p>
            <a:pPr lvl="1"/>
            <a:r>
              <a:rPr lang="en-US"/>
              <a:t>Dress code &amp; PPE review</a:t>
            </a:r>
          </a:p>
          <a:p>
            <a:r>
              <a:rPr lang="en-US"/>
              <a:t>Hands-On Equipment Training</a:t>
            </a:r>
          </a:p>
          <a:p>
            <a:pPr lvl="1"/>
            <a:r>
              <a:rPr lang="en-US"/>
              <a:t>Provided on an as-needed basis when utilizing specific equipment in facilities</a:t>
            </a:r>
          </a:p>
          <a:p>
            <a:pPr lvl="2"/>
            <a:endParaRPr lang="en-US"/>
          </a:p>
          <a:p>
            <a:r>
              <a:rPr lang="en-US"/>
              <a:t>DRS Trainings (Internal Only)</a:t>
            </a:r>
          </a:p>
          <a:p>
            <a:pPr lvl="1"/>
            <a:r>
              <a:rPr lang="en-US"/>
              <a:t>Before beginning work</a:t>
            </a:r>
          </a:p>
          <a:p>
            <a:pPr lvl="2"/>
            <a:r>
              <a:rPr lang="en-US"/>
              <a:t>Laboratory Safety</a:t>
            </a:r>
          </a:p>
          <a:p>
            <a:pPr lvl="1"/>
            <a:r>
              <a:rPr lang="en-US"/>
              <a:t>Within 1 month of beginning work</a:t>
            </a:r>
          </a:p>
          <a:p>
            <a:pPr lvl="2"/>
            <a:r>
              <a:rPr lang="en-US"/>
              <a:t>Fire Extinguisher</a:t>
            </a:r>
          </a:p>
          <a:p>
            <a:pPr lvl="2"/>
            <a:r>
              <a:rPr lang="en-US"/>
              <a:t>Chemical Safety: An Introduction</a:t>
            </a:r>
          </a:p>
          <a:p>
            <a:pPr lvl="2"/>
            <a:r>
              <a:rPr lang="en-US"/>
              <a:t>Chemical Spills</a:t>
            </a:r>
          </a:p>
          <a:p>
            <a:pPr lvl="2"/>
            <a:r>
              <a:rPr lang="en-US"/>
              <a:t>Compressed Gases &amp; Cryogens</a:t>
            </a:r>
          </a:p>
          <a:p>
            <a:pPr lvl="2"/>
            <a:r>
              <a:rPr lang="en-US"/>
              <a:t>Hazard Communication (Right-to-know)</a:t>
            </a:r>
          </a:p>
          <a:p>
            <a:pPr lvl="2"/>
            <a:r>
              <a:rPr lang="en-US"/>
              <a:t>Electrical Safety: Fundamentals</a:t>
            </a:r>
          </a:p>
          <a:p>
            <a:pPr lvl="1"/>
            <a:r>
              <a:rPr lang="en-US"/>
              <a:t>Within 3 months of beginning work</a:t>
            </a:r>
          </a:p>
          <a:p>
            <a:pPr lvl="2"/>
            <a:r>
              <a:rPr lang="en-US"/>
              <a:t>Understanding Biosafety</a:t>
            </a:r>
          </a:p>
          <a:p>
            <a:pPr lvl="2"/>
            <a:r>
              <a:rPr lang="en-US"/>
              <a:t>Awareness Training for the Transport of Hazardous Material</a:t>
            </a:r>
          </a:p>
        </p:txBody>
      </p:sp>
    </p:spTree>
    <p:extLst>
      <p:ext uri="{BB962C8B-B14F-4D97-AF65-F5344CB8AC3E}">
        <p14:creationId xmlns:p14="http://schemas.microsoft.com/office/powerpoint/2010/main" val="2985543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IBRL Cleaning</a:t>
            </a:r>
          </a:p>
        </p:txBody>
      </p:sp>
      <p:sp>
        <p:nvSpPr>
          <p:cNvPr id="3" name="Content Placeholder 2"/>
          <p:cNvSpPr>
            <a:spLocks noGrp="1"/>
          </p:cNvSpPr>
          <p:nvPr>
            <p:ph sz="quarter" idx="1"/>
          </p:nvPr>
        </p:nvSpPr>
        <p:spPr>
          <a:xfrm>
            <a:off x="612648" y="1600200"/>
            <a:ext cx="6198638" cy="5029200"/>
          </a:xfrm>
        </p:spPr>
        <p:txBody>
          <a:bodyPr>
            <a:normAutofit fontScale="55000" lnSpcReduction="20000"/>
          </a:bodyPr>
          <a:lstStyle/>
          <a:p>
            <a:pPr>
              <a:spcAft>
                <a:spcPts val="600"/>
              </a:spcAft>
            </a:pPr>
            <a:r>
              <a:rPr lang="en-US"/>
              <a:t>Your work area is expected to be kept in a clean and organized manner.  Final cleaning and waste removal expectations will be discussed with the Management Team before beginning work.</a:t>
            </a:r>
          </a:p>
          <a:p>
            <a:pPr>
              <a:spcAft>
                <a:spcPts val="600"/>
              </a:spcAft>
            </a:pPr>
            <a:endParaRPr lang="en-US" sz="900"/>
          </a:p>
          <a:p>
            <a:r>
              <a:rPr lang="en-US"/>
              <a:t>Cleaning supplies are located near sink at East and West ends of Pilot Plant &amp; middle of Laboratory </a:t>
            </a:r>
          </a:p>
          <a:p>
            <a:pPr lvl="1">
              <a:spcAft>
                <a:spcPts val="600"/>
              </a:spcAft>
            </a:pPr>
            <a:r>
              <a:rPr lang="en-US"/>
              <a:t>Surplus supplies stored in </a:t>
            </a:r>
            <a:r>
              <a:rPr lang="en-US" b="1" u="sng"/>
              <a:t>IBRL 007</a:t>
            </a:r>
          </a:p>
          <a:p>
            <a:pPr lvl="1">
              <a:spcAft>
                <a:spcPts val="600"/>
              </a:spcAft>
            </a:pPr>
            <a:endParaRPr lang="en-US" b="1" u="sng"/>
          </a:p>
          <a:p>
            <a:pPr>
              <a:spcAft>
                <a:spcPts val="600"/>
              </a:spcAft>
            </a:pPr>
            <a:r>
              <a:rPr lang="en-US"/>
              <a:t>All solids must be swept and placed in garbage can before spraying down the floor.  DO NOT wash any solids down the drain.</a:t>
            </a:r>
          </a:p>
          <a:p>
            <a:pPr>
              <a:spcAft>
                <a:spcPts val="600"/>
              </a:spcAft>
            </a:pPr>
            <a:endParaRPr lang="en-US"/>
          </a:p>
          <a:p>
            <a:r>
              <a:rPr lang="en-US"/>
              <a:t>Be aware of electrical hazards when spraying water &amp; cleaning equipment.  Ensure all equipment is disconnected before beginning cleaning process.</a:t>
            </a:r>
          </a:p>
          <a:p>
            <a:endParaRPr lang="en-US"/>
          </a:p>
          <a:p>
            <a:r>
              <a:rPr lang="en-US"/>
              <a:t>Do not leave items in wash sinks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573163" y="1838327"/>
            <a:ext cx="2209801" cy="173355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34071" y="4392016"/>
            <a:ext cx="2346960" cy="1792529"/>
          </a:xfrm>
          <a:prstGeom prst="rect">
            <a:avLst/>
          </a:prstGeom>
        </p:spPr>
      </p:pic>
      <p:sp>
        <p:nvSpPr>
          <p:cNvPr id="4" name="TextBox 3"/>
          <p:cNvSpPr txBox="1"/>
          <p:nvPr/>
        </p:nvSpPr>
        <p:spPr>
          <a:xfrm>
            <a:off x="7156759" y="3745468"/>
            <a:ext cx="1101584" cy="369332"/>
          </a:xfrm>
          <a:prstGeom prst="rect">
            <a:avLst/>
          </a:prstGeom>
          <a:noFill/>
        </p:spPr>
        <p:txBody>
          <a:bodyPr wrap="none" rtlCol="0">
            <a:spAutoFit/>
          </a:bodyPr>
          <a:lstStyle/>
          <a:p>
            <a:r>
              <a:rPr lang="en-US"/>
              <a:t>Pilot Plant</a:t>
            </a:r>
          </a:p>
        </p:txBody>
      </p:sp>
      <p:sp>
        <p:nvSpPr>
          <p:cNvPr id="8" name="TextBox 7"/>
          <p:cNvSpPr txBox="1"/>
          <p:nvPr/>
        </p:nvSpPr>
        <p:spPr>
          <a:xfrm>
            <a:off x="7543800" y="6461761"/>
            <a:ext cx="527709" cy="369332"/>
          </a:xfrm>
          <a:prstGeom prst="rect">
            <a:avLst/>
          </a:prstGeom>
          <a:noFill/>
        </p:spPr>
        <p:txBody>
          <a:bodyPr wrap="none" rtlCol="0">
            <a:spAutoFit/>
          </a:bodyPr>
          <a:lstStyle/>
          <a:p>
            <a:r>
              <a:rPr lang="en-US"/>
              <a:t>LAB</a:t>
            </a:r>
          </a:p>
        </p:txBody>
      </p:sp>
    </p:spTree>
    <p:extLst>
      <p:ext uri="{BB962C8B-B14F-4D97-AF65-F5344CB8AC3E}">
        <p14:creationId xmlns:p14="http://schemas.microsoft.com/office/powerpoint/2010/main" val="902729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FSHN-PPP Cleaning</a:t>
            </a:r>
          </a:p>
        </p:txBody>
      </p:sp>
      <p:sp>
        <p:nvSpPr>
          <p:cNvPr id="3" name="Content Placeholder 2"/>
          <p:cNvSpPr>
            <a:spLocks noGrp="1"/>
          </p:cNvSpPr>
          <p:nvPr>
            <p:ph sz="quarter" idx="1"/>
          </p:nvPr>
        </p:nvSpPr>
        <p:spPr>
          <a:xfrm>
            <a:off x="612648" y="1600200"/>
            <a:ext cx="8153400" cy="4648200"/>
          </a:xfrm>
        </p:spPr>
        <p:txBody>
          <a:bodyPr>
            <a:normAutofit fontScale="70000" lnSpcReduction="20000"/>
          </a:bodyPr>
          <a:lstStyle/>
          <a:p>
            <a:pPr>
              <a:spcAft>
                <a:spcPts val="600"/>
              </a:spcAft>
            </a:pPr>
            <a:r>
              <a:rPr lang="en-US"/>
              <a:t>YOU are expected to clean after using any FSHN-PPP space or equipment </a:t>
            </a:r>
            <a:endParaRPr lang="en-US" sz="900"/>
          </a:p>
          <a:p>
            <a:r>
              <a:rPr lang="en-US"/>
              <a:t>Cleaning supplies are located near sink</a:t>
            </a:r>
          </a:p>
          <a:p>
            <a:pPr lvl="1">
              <a:spcAft>
                <a:spcPts val="600"/>
              </a:spcAft>
            </a:pPr>
            <a:r>
              <a:rPr lang="en-US"/>
              <a:t>Surplus supplies stored in </a:t>
            </a:r>
            <a:r>
              <a:rPr lang="en-US" b="1" u="sng"/>
              <a:t>AESB 181</a:t>
            </a:r>
          </a:p>
          <a:p>
            <a:r>
              <a:rPr lang="en-US"/>
              <a:t>All cleaning activities must properly utilize</a:t>
            </a:r>
            <a:br>
              <a:rPr lang="en-US"/>
            </a:br>
            <a:r>
              <a:rPr lang="en-US"/>
              <a:t> 3-basin sink, dishwasher, or mobile cleaning carts</a:t>
            </a:r>
          </a:p>
          <a:p>
            <a:pPr lvl="1"/>
            <a:r>
              <a:rPr lang="en-US"/>
              <a:t>Wash – Remove food particles and other types of soil</a:t>
            </a:r>
          </a:p>
          <a:p>
            <a:pPr lvl="1"/>
            <a:r>
              <a:rPr lang="en-US"/>
              <a:t>Rinse</a:t>
            </a:r>
          </a:p>
          <a:p>
            <a:pPr lvl="1">
              <a:spcAft>
                <a:spcPts val="600"/>
              </a:spcAft>
            </a:pPr>
            <a:r>
              <a:rPr lang="en-US"/>
              <a:t>Sanitize – Reduce the number of microorganisms</a:t>
            </a:r>
          </a:p>
          <a:p>
            <a:pPr>
              <a:spcAft>
                <a:spcPts val="600"/>
              </a:spcAft>
            </a:pPr>
            <a:r>
              <a:rPr lang="en-US"/>
              <a:t>All solids must be swept and placed in garbage can before spraying down the floor.  DO NOT wash any solids down the drain.</a:t>
            </a:r>
          </a:p>
          <a:p>
            <a:r>
              <a:rPr lang="en-US"/>
              <a:t>Be aware of electrical hazards when spraying water &amp; cleaning equipment.  Ensure all equipment is disconnected before beginning cleaning process.</a:t>
            </a:r>
          </a:p>
          <a:p>
            <a:r>
              <a:rPr lang="en-US"/>
              <a:t>Do not place/leave any sharp objects in sink. </a:t>
            </a:r>
          </a:p>
        </p:txBody>
      </p:sp>
      <p:pic>
        <p:nvPicPr>
          <p:cNvPr id="5" name="Picture 4" descr="A picture containing indoor, floor, wall, kitchen&#10;&#10;Description generated with very high confidence">
            <a:extLst>
              <a:ext uri="{FF2B5EF4-FFF2-40B4-BE49-F238E27FC236}">
                <a16:creationId xmlns:a16="http://schemas.microsoft.com/office/drawing/2014/main" id="{DB4FC9B8-B2CD-4B85-848F-D774A0B2ED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0000" y="1981200"/>
            <a:ext cx="2641600"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23070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FSHN-PPP Hygiene</a:t>
            </a:r>
          </a:p>
        </p:txBody>
      </p:sp>
      <p:sp>
        <p:nvSpPr>
          <p:cNvPr id="3" name="Content Placeholder 2"/>
          <p:cNvSpPr>
            <a:spLocks noGrp="1"/>
          </p:cNvSpPr>
          <p:nvPr>
            <p:ph sz="quarter" idx="1"/>
          </p:nvPr>
        </p:nvSpPr>
        <p:spPr>
          <a:xfrm>
            <a:off x="612648" y="1600200"/>
            <a:ext cx="8153400" cy="5181600"/>
          </a:xfrm>
        </p:spPr>
        <p:txBody>
          <a:bodyPr>
            <a:normAutofit fontScale="77500" lnSpcReduction="20000"/>
          </a:bodyPr>
          <a:lstStyle/>
          <a:p>
            <a:r>
              <a:rPr lang="en-US"/>
              <a:t>Hair nets required at all times</a:t>
            </a:r>
          </a:p>
          <a:p>
            <a:pPr lvl="1"/>
            <a:r>
              <a:rPr lang="en-US"/>
              <a:t>For those with long hair, two may be necessary to fully contain hair</a:t>
            </a:r>
          </a:p>
          <a:p>
            <a:pPr lvl="1"/>
            <a:r>
              <a:rPr lang="en-US"/>
              <a:t>Beard nets required when applicable</a:t>
            </a:r>
          </a:p>
          <a:p>
            <a:pPr lvl="1"/>
            <a:endParaRPr lang="en-US" sz="400"/>
          </a:p>
          <a:p>
            <a:r>
              <a:rPr lang="en-US"/>
              <a:t>Hand washing </a:t>
            </a:r>
          </a:p>
          <a:p>
            <a:pPr lvl="1"/>
            <a:r>
              <a:rPr lang="en-US"/>
              <a:t>Rinse, soap, rub vigorously for 20 seconds, rinse, dry</a:t>
            </a:r>
          </a:p>
          <a:p>
            <a:pPr lvl="1"/>
            <a:r>
              <a:rPr lang="en-US"/>
              <a:t>Must wash</a:t>
            </a:r>
          </a:p>
          <a:p>
            <a:pPr lvl="2"/>
            <a:r>
              <a:rPr lang="en-US"/>
              <a:t>Upon entry to the food processing facility</a:t>
            </a:r>
          </a:p>
          <a:p>
            <a:pPr lvl="2"/>
            <a:r>
              <a:rPr lang="en-US"/>
              <a:t>After touching bare human body parts other than clean hands</a:t>
            </a:r>
          </a:p>
          <a:p>
            <a:pPr lvl="2"/>
            <a:r>
              <a:rPr lang="en-US"/>
              <a:t>After sneezing, coughing, or touching face or mouth</a:t>
            </a:r>
          </a:p>
          <a:p>
            <a:pPr lvl="2"/>
            <a:r>
              <a:rPr lang="en-US"/>
              <a:t>After handling soiled equipment or utensils, or switching tasks</a:t>
            </a:r>
          </a:p>
          <a:p>
            <a:pPr lvl="2"/>
            <a:endParaRPr lang="en-US" sz="400"/>
          </a:p>
          <a:p>
            <a:r>
              <a:rPr lang="en-US"/>
              <a:t>Illnesses to exempt participation</a:t>
            </a:r>
          </a:p>
          <a:p>
            <a:pPr lvl="1"/>
            <a:r>
              <a:rPr lang="en-US"/>
              <a:t>Sore throat with fever, vomiting, diarrhea, or jaundice in past 24 hours</a:t>
            </a:r>
          </a:p>
          <a:p>
            <a:pPr lvl="1"/>
            <a:r>
              <a:rPr lang="en-US"/>
              <a:t>Infected cuts or burns on hands or wrists</a:t>
            </a:r>
          </a:p>
          <a:p>
            <a:pPr lvl="1"/>
            <a:r>
              <a:rPr lang="en-US"/>
              <a:t>Diagnosis of Hepatitis A, S</a:t>
            </a:r>
            <a:r>
              <a:rPr lang="en-US" i="1"/>
              <a:t>almonella</a:t>
            </a:r>
            <a:r>
              <a:rPr lang="en-US"/>
              <a:t> </a:t>
            </a:r>
            <a:r>
              <a:rPr lang="en-US" err="1"/>
              <a:t>Typhi</a:t>
            </a:r>
            <a:r>
              <a:rPr lang="en-US"/>
              <a:t>, toxin producing </a:t>
            </a:r>
            <a:r>
              <a:rPr lang="en-US" i="1"/>
              <a:t>E. Coli</a:t>
            </a:r>
            <a:r>
              <a:rPr lang="en-US"/>
              <a:t>, Norovirus, </a:t>
            </a:r>
            <a:r>
              <a:rPr lang="en-US" i="1" err="1"/>
              <a:t>Shigella</a:t>
            </a:r>
            <a:r>
              <a:rPr lang="en-US" i="1"/>
              <a:t> spp.</a:t>
            </a: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6380"/>
          <a:stretch/>
        </p:blipFill>
        <p:spPr>
          <a:xfrm>
            <a:off x="7122697" y="2286000"/>
            <a:ext cx="1945105"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90649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BB9B-8B16-41C6-B18E-B8E3D996BB67}"/>
              </a:ext>
            </a:extLst>
          </p:cNvPr>
          <p:cNvSpPr>
            <a:spLocks noGrp="1"/>
          </p:cNvSpPr>
          <p:nvPr>
            <p:ph type="title"/>
          </p:nvPr>
        </p:nvSpPr>
        <p:spPr/>
        <p:txBody>
          <a:bodyPr>
            <a:normAutofit fontScale="90000"/>
          </a:bodyPr>
          <a:lstStyle/>
          <a:p>
            <a:pPr algn="ctr"/>
            <a:r>
              <a:rPr lang="en-US"/>
              <a:t>Scan the QR code to complete your Safety Orientation</a:t>
            </a:r>
          </a:p>
        </p:txBody>
      </p:sp>
      <p:pic>
        <p:nvPicPr>
          <p:cNvPr id="4" name="Picture 3" descr="Qr code&#10;&#10;Description automatically generated">
            <a:extLst>
              <a:ext uri="{FF2B5EF4-FFF2-40B4-BE49-F238E27FC236}">
                <a16:creationId xmlns:a16="http://schemas.microsoft.com/office/drawing/2014/main" id="{7BFEAEE3-2068-4511-ADFF-E940D9AB4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1007" y="1548829"/>
            <a:ext cx="4261206" cy="4261206"/>
          </a:xfrm>
          <a:prstGeom prst="rect">
            <a:avLst/>
          </a:prstGeom>
        </p:spPr>
      </p:pic>
      <p:sp>
        <p:nvSpPr>
          <p:cNvPr id="5" name="TextBox 4">
            <a:extLst>
              <a:ext uri="{FF2B5EF4-FFF2-40B4-BE49-F238E27FC236}">
                <a16:creationId xmlns:a16="http://schemas.microsoft.com/office/drawing/2014/main" id="{BC94B827-1F6F-4BEB-9884-54FBA8DE7DCF}"/>
              </a:ext>
            </a:extLst>
          </p:cNvPr>
          <p:cNvSpPr txBox="1"/>
          <p:nvPr/>
        </p:nvSpPr>
        <p:spPr>
          <a:xfrm>
            <a:off x="852755" y="5897371"/>
            <a:ext cx="7910245" cy="646331"/>
          </a:xfrm>
          <a:prstGeom prst="rect">
            <a:avLst/>
          </a:prstGeom>
          <a:noFill/>
        </p:spPr>
        <p:txBody>
          <a:bodyPr wrap="square" rtlCol="0">
            <a:spAutoFit/>
          </a:bodyPr>
          <a:lstStyle/>
          <a:p>
            <a:pPr algn="ctr"/>
            <a:r>
              <a:rPr lang="en-US"/>
              <a:t>This electronic forms serves as required documentation for safety compliance. </a:t>
            </a:r>
          </a:p>
          <a:p>
            <a:pPr algn="ctr"/>
            <a:r>
              <a:rPr lang="en-US"/>
              <a:t>Hard copies are available upon request.</a:t>
            </a:r>
          </a:p>
        </p:txBody>
      </p:sp>
    </p:spTree>
    <p:extLst>
      <p:ext uri="{BB962C8B-B14F-4D97-AF65-F5344CB8AC3E}">
        <p14:creationId xmlns:p14="http://schemas.microsoft.com/office/powerpoint/2010/main" val="2450312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2175B-EF45-432E-A4E8-28EA41566ACB}"/>
              </a:ext>
            </a:extLst>
          </p:cNvPr>
          <p:cNvSpPr>
            <a:spLocks noGrp="1"/>
          </p:cNvSpPr>
          <p:nvPr>
            <p:ph type="title"/>
          </p:nvPr>
        </p:nvSpPr>
        <p:spPr/>
        <p:txBody>
          <a:bodyPr vert="horz" lIns="91440" tIns="45720" rIns="91440" bIns="45720" anchor="ctr">
            <a:normAutofit/>
          </a:bodyPr>
          <a:lstStyle/>
          <a:p>
            <a:r>
              <a:rPr lang="en-US" dirty="0"/>
              <a:t>Training Program Overview</a:t>
            </a:r>
          </a:p>
        </p:txBody>
      </p:sp>
      <p:sp>
        <p:nvSpPr>
          <p:cNvPr id="3" name="Content Placeholder 2">
            <a:extLst>
              <a:ext uri="{FF2B5EF4-FFF2-40B4-BE49-F238E27FC236}">
                <a16:creationId xmlns:a16="http://schemas.microsoft.com/office/drawing/2014/main" id="{0623858F-5E09-420D-A274-E4D377A619BB}"/>
              </a:ext>
            </a:extLst>
          </p:cNvPr>
          <p:cNvSpPr>
            <a:spLocks noGrp="1"/>
          </p:cNvSpPr>
          <p:nvPr>
            <p:ph sz="quarter" idx="1"/>
          </p:nvPr>
        </p:nvSpPr>
        <p:spPr>
          <a:xfrm>
            <a:off x="612648" y="1600200"/>
            <a:ext cx="8378952" cy="5181600"/>
          </a:xfrm>
        </p:spPr>
        <p:txBody>
          <a:bodyPr>
            <a:normAutofit fontScale="62500" lnSpcReduction="20000"/>
          </a:bodyPr>
          <a:lstStyle/>
          <a:p>
            <a:r>
              <a:rPr lang="en-US"/>
              <a:t>Safety Workshops</a:t>
            </a:r>
          </a:p>
          <a:p>
            <a:pPr lvl="1"/>
            <a:r>
              <a:rPr lang="en-US"/>
              <a:t>In-depth trainings provided to cover common safety topics such as:</a:t>
            </a:r>
          </a:p>
          <a:p>
            <a:pPr lvl="2"/>
            <a:r>
              <a:rPr lang="en-US"/>
              <a:t>Steam Safety		</a:t>
            </a:r>
          </a:p>
          <a:p>
            <a:pPr lvl="2"/>
            <a:r>
              <a:rPr lang="en-US"/>
              <a:t>Electrical Safety</a:t>
            </a:r>
          </a:p>
          <a:p>
            <a:pPr lvl="2"/>
            <a:r>
              <a:rPr lang="en-US"/>
              <a:t>Chemical Handling</a:t>
            </a:r>
          </a:p>
          <a:p>
            <a:pPr lvl="2"/>
            <a:r>
              <a:rPr lang="en-US"/>
              <a:t>Ladder Safety</a:t>
            </a:r>
          </a:p>
          <a:p>
            <a:pPr lvl="2"/>
            <a:r>
              <a:rPr lang="en-US"/>
              <a:t>Power Tool Handling</a:t>
            </a:r>
          </a:p>
          <a:p>
            <a:pPr lvl="2"/>
            <a:r>
              <a:rPr lang="en-US"/>
              <a:t>Pinch Points</a:t>
            </a:r>
          </a:p>
          <a:p>
            <a:pPr lvl="2"/>
            <a:endParaRPr lang="en-US" sz="500"/>
          </a:p>
          <a:p>
            <a:r>
              <a:rPr lang="en-US"/>
              <a:t>Hands-On Technical Training</a:t>
            </a:r>
          </a:p>
          <a:p>
            <a:pPr lvl="1"/>
            <a:r>
              <a:rPr lang="en-US"/>
              <a:t>In-depth hands-on trainings provided to cover common skills such as:</a:t>
            </a:r>
          </a:p>
          <a:p>
            <a:pPr lvl="2"/>
            <a:r>
              <a:rPr lang="en-US"/>
              <a:t>Bioprocessing Lab Skills (Basic – centrifuge, pipetting, balances, lab waste disposal, pH, moisture, conductivity, turbidity) </a:t>
            </a:r>
          </a:p>
          <a:p>
            <a:pPr lvl="2"/>
            <a:r>
              <a:rPr lang="en-US"/>
              <a:t>Bioprocessing Lab Skills (Advanced – OD, PCV, </a:t>
            </a:r>
          </a:p>
          <a:p>
            <a:pPr lvl="2"/>
            <a:r>
              <a:rPr lang="en-US"/>
              <a:t>Bioprocessing Lab Skills (Expert – HPLC/GC/Protein Analyzer sample prep and analysis, aseptic handling in biosafety cabinet) </a:t>
            </a:r>
          </a:p>
          <a:p>
            <a:pPr lvl="2"/>
            <a:r>
              <a:rPr lang="en-US"/>
              <a:t>Equipment Cleaning &amp; Sanitizing</a:t>
            </a:r>
          </a:p>
          <a:p>
            <a:pPr lvl="2"/>
            <a:r>
              <a:rPr lang="en-US"/>
              <a:t>Hose, Piping, &amp; Valve Selections – how to choose for your application</a:t>
            </a:r>
          </a:p>
          <a:p>
            <a:pPr lvl="2"/>
            <a:r>
              <a:rPr lang="en-US"/>
              <a:t>Bioprocessing Controls Skills (Basic – VFDs, Potentiometers, thermocouples, pressure sensors)</a:t>
            </a:r>
          </a:p>
          <a:p>
            <a:pPr lvl="2"/>
            <a:r>
              <a:rPr lang="en-US"/>
              <a:t>Bioprocessing Controls Skills (Advanced – PID controls, I/P converters, control valves)</a:t>
            </a:r>
          </a:p>
          <a:p>
            <a:pPr lvl="3"/>
            <a:endParaRPr lang="en-US"/>
          </a:p>
        </p:txBody>
      </p:sp>
    </p:spTree>
    <p:extLst>
      <p:ext uri="{BB962C8B-B14F-4D97-AF65-F5344CB8AC3E}">
        <p14:creationId xmlns:p14="http://schemas.microsoft.com/office/powerpoint/2010/main" val="157003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2514600"/>
            <a:ext cx="2209800" cy="2710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p:txBody>
          <a:bodyPr/>
          <a:lstStyle/>
          <a:p>
            <a:r>
              <a:rPr lang="en-US"/>
              <a:t>What is a Pilot Plant?</a:t>
            </a:r>
          </a:p>
        </p:txBody>
      </p:sp>
      <p:sp>
        <p:nvSpPr>
          <p:cNvPr id="3" name="Content Placeholder 2"/>
          <p:cNvSpPr>
            <a:spLocks noGrp="1"/>
          </p:cNvSpPr>
          <p:nvPr>
            <p:ph sz="quarter" idx="1"/>
          </p:nvPr>
        </p:nvSpPr>
        <p:spPr>
          <a:xfrm>
            <a:off x="612648" y="1600200"/>
            <a:ext cx="8153400" cy="5029200"/>
          </a:xfrm>
        </p:spPr>
        <p:txBody>
          <a:bodyPr>
            <a:normAutofit fontScale="92500" lnSpcReduction="20000"/>
          </a:bodyPr>
          <a:lstStyle/>
          <a:p>
            <a:r>
              <a:rPr lang="en-US"/>
              <a:t>“A small industrial system, which is operated to generate information about the behavior of the system for use in design of larger facilities or equipment.”</a:t>
            </a:r>
          </a:p>
          <a:p>
            <a:endParaRPr lang="en-US" sz="300"/>
          </a:p>
          <a:p>
            <a:r>
              <a:rPr lang="en-US"/>
              <a:t>Scale is important</a:t>
            </a:r>
          </a:p>
          <a:p>
            <a:pPr lvl="1"/>
            <a:r>
              <a:rPr lang="en-US"/>
              <a:t>Bench</a:t>
            </a:r>
          </a:p>
          <a:p>
            <a:pPr lvl="1"/>
            <a:r>
              <a:rPr lang="en-US"/>
              <a:t>Pilot</a:t>
            </a:r>
          </a:p>
          <a:p>
            <a:pPr lvl="1"/>
            <a:r>
              <a:rPr lang="en-US"/>
              <a:t>Demonstration/ Semi-Works</a:t>
            </a:r>
          </a:p>
          <a:p>
            <a:pPr lvl="1"/>
            <a:endParaRPr lang="en-US" sz="300"/>
          </a:p>
          <a:p>
            <a:r>
              <a:rPr lang="en-US"/>
              <a:t>IBRL &amp; FSHN-PPP used for:</a:t>
            </a:r>
          </a:p>
          <a:p>
            <a:pPr lvl="1"/>
            <a:r>
              <a:rPr lang="en-US"/>
              <a:t>Teaching – Degree &amp; continuing education</a:t>
            </a:r>
          </a:p>
          <a:p>
            <a:pPr lvl="1"/>
            <a:r>
              <a:rPr lang="en-US"/>
              <a:t>Research – Internal or external to the University</a:t>
            </a:r>
          </a:p>
          <a:p>
            <a:pPr lvl="1"/>
            <a:r>
              <a:rPr lang="en-US"/>
              <a:t>Industry Projects, Extension, &amp; Outreach – Industry &amp; public knowledge transfer</a:t>
            </a:r>
          </a:p>
          <a:p>
            <a:pPr lvl="1"/>
            <a:endParaRPr lang="en-US"/>
          </a:p>
        </p:txBody>
      </p:sp>
    </p:spTree>
    <p:extLst>
      <p:ext uri="{BB962C8B-B14F-4D97-AF65-F5344CB8AC3E}">
        <p14:creationId xmlns:p14="http://schemas.microsoft.com/office/powerpoint/2010/main" val="3477996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A21DA-894A-420A-B9C0-42FA1B1F3941}"/>
              </a:ext>
            </a:extLst>
          </p:cNvPr>
          <p:cNvSpPr>
            <a:spLocks noGrp="1"/>
          </p:cNvSpPr>
          <p:nvPr>
            <p:ph type="title"/>
          </p:nvPr>
        </p:nvSpPr>
        <p:spPr/>
        <p:txBody>
          <a:bodyPr vert="horz" lIns="91440" tIns="45720" rIns="91440" bIns="45720" anchor="ctr">
            <a:normAutofit/>
          </a:bodyPr>
          <a:lstStyle/>
          <a:p>
            <a:r>
              <a:rPr lang="en-US"/>
              <a:t>IBRL Team</a:t>
            </a:r>
          </a:p>
        </p:txBody>
      </p:sp>
      <p:sp>
        <p:nvSpPr>
          <p:cNvPr id="23" name="TextBox 3">
            <a:extLst>
              <a:ext uri="{FF2B5EF4-FFF2-40B4-BE49-F238E27FC236}">
                <a16:creationId xmlns:a16="http://schemas.microsoft.com/office/drawing/2014/main" id="{2ACEF051-6D63-4585-975B-A6B48EA2B3EA}"/>
              </a:ext>
            </a:extLst>
          </p:cNvPr>
          <p:cNvSpPr txBox="1"/>
          <p:nvPr/>
        </p:nvSpPr>
        <p:spPr>
          <a:xfrm>
            <a:off x="2172622" y="3065298"/>
            <a:ext cx="1052936" cy="900246"/>
          </a:xfrm>
          <a:prstGeom prst="rect">
            <a:avLst/>
          </a:prstGeom>
          <a:solidFill>
            <a:schemeClr val="bg1"/>
          </a:solidFill>
          <a:ln>
            <a:solidFill>
              <a:schemeClr val="accent6"/>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u="sng">
                <a:solidFill>
                  <a:schemeClr val="accent1">
                    <a:lumMod val="50000"/>
                  </a:schemeClr>
                </a:solidFill>
                <a:latin typeface="Times"/>
                <a:cs typeface="Times"/>
              </a:rPr>
              <a:t>Brian Jacobson</a:t>
            </a:r>
          </a:p>
          <a:p>
            <a:pPr algn="ctr"/>
            <a:r>
              <a:rPr lang="en-US" sz="1050">
                <a:solidFill>
                  <a:schemeClr val="accent1">
                    <a:lumMod val="50000"/>
                  </a:schemeClr>
                </a:solidFill>
                <a:latin typeface="Times"/>
                <a:cs typeface="Times"/>
              </a:rPr>
              <a:t>Assoc Dir of Strategic Operations</a:t>
            </a:r>
          </a:p>
          <a:p>
            <a:pPr algn="ctr"/>
            <a:r>
              <a:rPr lang="en-US" sz="1050">
                <a:solidFill>
                  <a:schemeClr val="accent1">
                    <a:lumMod val="50000"/>
                  </a:schemeClr>
                </a:solidFill>
                <a:latin typeface="Times"/>
                <a:cs typeface="Times"/>
              </a:rPr>
              <a:t>IBRL 2004</a:t>
            </a:r>
          </a:p>
        </p:txBody>
      </p:sp>
      <p:sp>
        <p:nvSpPr>
          <p:cNvPr id="28" name="Rectangle 27">
            <a:extLst>
              <a:ext uri="{FF2B5EF4-FFF2-40B4-BE49-F238E27FC236}">
                <a16:creationId xmlns:a16="http://schemas.microsoft.com/office/drawing/2014/main" id="{5D0C32FC-F79C-2EC6-3694-242673518032}"/>
              </a:ext>
            </a:extLst>
          </p:cNvPr>
          <p:cNvSpPr/>
          <p:nvPr/>
        </p:nvSpPr>
        <p:spPr>
          <a:xfrm>
            <a:off x="3452982" y="3062141"/>
            <a:ext cx="1052936" cy="903403"/>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u="sng">
                <a:solidFill>
                  <a:schemeClr val="accent1">
                    <a:lumMod val="50000"/>
                  </a:schemeClr>
                </a:solidFill>
                <a:latin typeface="Times"/>
                <a:cs typeface="Times"/>
              </a:rPr>
              <a:t>Beth Conerty</a:t>
            </a:r>
          </a:p>
          <a:p>
            <a:pPr algn="ctr"/>
            <a:r>
              <a:rPr lang="en-US" sz="1050">
                <a:solidFill>
                  <a:schemeClr val="accent1">
                    <a:lumMod val="50000"/>
                  </a:schemeClr>
                </a:solidFill>
                <a:latin typeface="Times"/>
                <a:cs typeface="Times"/>
              </a:rPr>
              <a:t>Assoc Dir of Business Development</a:t>
            </a:r>
          </a:p>
          <a:p>
            <a:pPr algn="ctr"/>
            <a:r>
              <a:rPr lang="en-US" sz="1050">
                <a:solidFill>
                  <a:schemeClr val="accent1">
                    <a:lumMod val="50000"/>
                  </a:schemeClr>
                </a:solidFill>
                <a:latin typeface="Times"/>
                <a:cs typeface="Times"/>
              </a:rPr>
              <a:t>IBRL 2008</a:t>
            </a:r>
          </a:p>
        </p:txBody>
      </p:sp>
      <p:sp>
        <p:nvSpPr>
          <p:cNvPr id="30" name="Rectangle 29">
            <a:extLst>
              <a:ext uri="{FF2B5EF4-FFF2-40B4-BE49-F238E27FC236}">
                <a16:creationId xmlns:a16="http://schemas.microsoft.com/office/drawing/2014/main" id="{DF95BE74-C53F-B980-6A30-3488BCDD388B}"/>
              </a:ext>
            </a:extLst>
          </p:cNvPr>
          <p:cNvSpPr/>
          <p:nvPr/>
        </p:nvSpPr>
        <p:spPr>
          <a:xfrm>
            <a:off x="6029267" y="3074298"/>
            <a:ext cx="1052936" cy="903403"/>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u="sng" dirty="0">
                <a:solidFill>
                  <a:schemeClr val="accent1">
                    <a:lumMod val="50000"/>
                  </a:schemeClr>
                </a:solidFill>
                <a:latin typeface="Times"/>
                <a:cs typeface="Times"/>
              </a:rPr>
              <a:t>Phillip Manning</a:t>
            </a:r>
            <a:endParaRPr lang="en-US" dirty="0">
              <a:solidFill>
                <a:schemeClr val="accent1">
                  <a:lumMod val="50000"/>
                </a:schemeClr>
              </a:solidFill>
            </a:endParaRPr>
          </a:p>
          <a:p>
            <a:pPr algn="ctr"/>
            <a:r>
              <a:rPr lang="en-US" sz="1050" dirty="0">
                <a:solidFill>
                  <a:schemeClr val="accent1">
                    <a:lumMod val="50000"/>
                  </a:schemeClr>
                </a:solidFill>
                <a:latin typeface="Times"/>
                <a:cs typeface="Times"/>
              </a:rPr>
              <a:t>Senior Pilot Plant Specialist</a:t>
            </a:r>
          </a:p>
          <a:p>
            <a:pPr algn="ctr"/>
            <a:r>
              <a:rPr lang="en-US" sz="1050" dirty="0">
                <a:solidFill>
                  <a:schemeClr val="accent1">
                    <a:lumMod val="50000"/>
                  </a:schemeClr>
                </a:solidFill>
                <a:latin typeface="Times"/>
                <a:cs typeface="Times"/>
              </a:rPr>
              <a:t>Fermentation</a:t>
            </a:r>
          </a:p>
          <a:p>
            <a:pPr algn="ctr"/>
            <a:r>
              <a:rPr lang="en-US" sz="1050" dirty="0">
                <a:solidFill>
                  <a:schemeClr val="accent1">
                    <a:lumMod val="50000"/>
                  </a:schemeClr>
                </a:solidFill>
                <a:latin typeface="Times"/>
                <a:cs typeface="Times"/>
              </a:rPr>
              <a:t>IBRL 2003</a:t>
            </a:r>
          </a:p>
        </p:txBody>
      </p:sp>
      <p:sp>
        <p:nvSpPr>
          <p:cNvPr id="32" name="Rectangle 31">
            <a:extLst>
              <a:ext uri="{FF2B5EF4-FFF2-40B4-BE49-F238E27FC236}">
                <a16:creationId xmlns:a16="http://schemas.microsoft.com/office/drawing/2014/main" id="{50E2DF92-6A87-E8EB-CEB0-35C03DBD50D6}"/>
              </a:ext>
            </a:extLst>
          </p:cNvPr>
          <p:cNvSpPr/>
          <p:nvPr/>
        </p:nvSpPr>
        <p:spPr>
          <a:xfrm>
            <a:off x="3440857" y="5276192"/>
            <a:ext cx="1056103" cy="1029352"/>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u="sng" dirty="0">
                <a:solidFill>
                  <a:schemeClr val="accent1">
                    <a:lumMod val="50000"/>
                  </a:schemeClr>
                </a:solidFill>
                <a:latin typeface="Times"/>
                <a:cs typeface="Times"/>
              </a:rPr>
              <a:t>Tom McKenna</a:t>
            </a:r>
            <a:endParaRPr lang="en-US" sz="1100" dirty="0">
              <a:solidFill>
                <a:schemeClr val="accent1">
                  <a:lumMod val="50000"/>
                </a:schemeClr>
              </a:solidFill>
              <a:latin typeface="Times"/>
              <a:cs typeface="Times"/>
            </a:endParaRPr>
          </a:p>
          <a:p>
            <a:pPr algn="ctr"/>
            <a:r>
              <a:rPr lang="en-US" sz="1050" dirty="0">
                <a:solidFill>
                  <a:schemeClr val="accent1">
                    <a:lumMod val="50000"/>
                  </a:schemeClr>
                </a:solidFill>
                <a:latin typeface="Times"/>
                <a:cs typeface="Times"/>
              </a:rPr>
              <a:t>Senior Pilot Plant Specialist</a:t>
            </a:r>
            <a:endParaRPr lang="en-US" sz="1050" dirty="0">
              <a:solidFill>
                <a:schemeClr val="accent1">
                  <a:lumMod val="50000"/>
                </a:schemeClr>
              </a:solidFill>
              <a:latin typeface="Times" panose="02020603050405020304" pitchFamily="18" charset="0"/>
              <a:cs typeface="Times" panose="02020603050405020304" pitchFamily="18" charset="0"/>
            </a:endParaRPr>
          </a:p>
          <a:p>
            <a:pPr algn="ctr"/>
            <a:r>
              <a:rPr lang="en-US" sz="1050" dirty="0">
                <a:solidFill>
                  <a:schemeClr val="accent1">
                    <a:lumMod val="50000"/>
                  </a:schemeClr>
                </a:solidFill>
                <a:latin typeface="Times"/>
                <a:cs typeface="Times"/>
              </a:rPr>
              <a:t>DSP</a:t>
            </a:r>
          </a:p>
          <a:p>
            <a:pPr algn="ctr"/>
            <a:r>
              <a:rPr lang="en-US" sz="1050" dirty="0">
                <a:solidFill>
                  <a:schemeClr val="accent1">
                    <a:lumMod val="50000"/>
                  </a:schemeClr>
                </a:solidFill>
                <a:latin typeface="Times"/>
                <a:cs typeface="Times"/>
              </a:rPr>
              <a:t>IBRL 1024</a:t>
            </a:r>
          </a:p>
        </p:txBody>
      </p:sp>
      <p:pic>
        <p:nvPicPr>
          <p:cNvPr id="34" name="Picture 33">
            <a:extLst>
              <a:ext uri="{FF2B5EF4-FFF2-40B4-BE49-F238E27FC236}">
                <a16:creationId xmlns:a16="http://schemas.microsoft.com/office/drawing/2014/main" id="{0307BB6F-9764-4CE2-8090-2D009FC99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2982" y="1937397"/>
            <a:ext cx="1052936" cy="1052936"/>
          </a:xfrm>
          <a:prstGeom prst="rect">
            <a:avLst/>
          </a:prstGeom>
        </p:spPr>
      </p:pic>
      <p:pic>
        <p:nvPicPr>
          <p:cNvPr id="36" name="Picture 35">
            <a:extLst>
              <a:ext uri="{FF2B5EF4-FFF2-40B4-BE49-F238E27FC236}">
                <a16:creationId xmlns:a16="http://schemas.microsoft.com/office/drawing/2014/main" id="{1853CDC7-A785-4101-8F34-94A49BD21F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2622" y="1937397"/>
            <a:ext cx="1052936" cy="1052936"/>
          </a:xfrm>
          <a:prstGeom prst="rect">
            <a:avLst/>
          </a:prstGeom>
        </p:spPr>
      </p:pic>
      <p:pic>
        <p:nvPicPr>
          <p:cNvPr id="38" name="Picture 37" descr="A person wearing glasses and orange shirt&#10;&#10;Description automatically generated">
            <a:extLst>
              <a:ext uri="{FF2B5EF4-FFF2-40B4-BE49-F238E27FC236}">
                <a16:creationId xmlns:a16="http://schemas.microsoft.com/office/drawing/2014/main" id="{BA9871EF-172F-4C0A-A638-ACB272435174}"/>
              </a:ext>
            </a:extLst>
          </p:cNvPr>
          <p:cNvPicPr>
            <a:picLocks noChangeAspect="1"/>
          </p:cNvPicPr>
          <p:nvPr/>
        </p:nvPicPr>
        <p:blipFill>
          <a:blip r:embed="rId5"/>
          <a:stretch>
            <a:fillRect/>
          </a:stretch>
        </p:blipFill>
        <p:spPr>
          <a:xfrm>
            <a:off x="6029267" y="1937803"/>
            <a:ext cx="1052936" cy="1052936"/>
          </a:xfrm>
          <a:prstGeom prst="rect">
            <a:avLst/>
          </a:prstGeom>
        </p:spPr>
      </p:pic>
      <p:pic>
        <p:nvPicPr>
          <p:cNvPr id="39" name="Picture 38">
            <a:extLst>
              <a:ext uri="{FF2B5EF4-FFF2-40B4-BE49-F238E27FC236}">
                <a16:creationId xmlns:a16="http://schemas.microsoft.com/office/drawing/2014/main" id="{796996AA-E209-4694-907B-A0EFB69EE7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8906" y="1937803"/>
            <a:ext cx="1052936" cy="1052936"/>
          </a:xfrm>
          <a:prstGeom prst="rect">
            <a:avLst/>
          </a:prstGeom>
        </p:spPr>
      </p:pic>
      <p:pic>
        <p:nvPicPr>
          <p:cNvPr id="40" name="Picture 39" descr="A person with a beard smiling&#10;&#10;Description automatically generated">
            <a:extLst>
              <a:ext uri="{FF2B5EF4-FFF2-40B4-BE49-F238E27FC236}">
                <a16:creationId xmlns:a16="http://schemas.microsoft.com/office/drawing/2014/main" id="{BC8A5956-C4E3-4F5A-9FBC-9464E6F11C34}"/>
              </a:ext>
            </a:extLst>
          </p:cNvPr>
          <p:cNvPicPr>
            <a:picLocks noChangeAspect="1"/>
          </p:cNvPicPr>
          <p:nvPr/>
        </p:nvPicPr>
        <p:blipFill>
          <a:blip r:embed="rId7"/>
          <a:stretch>
            <a:fillRect/>
          </a:stretch>
        </p:blipFill>
        <p:spPr>
          <a:xfrm>
            <a:off x="3443615" y="4137000"/>
            <a:ext cx="1061530" cy="1052530"/>
          </a:xfrm>
          <a:prstGeom prst="rect">
            <a:avLst/>
          </a:prstGeom>
        </p:spPr>
      </p:pic>
      <p:sp>
        <p:nvSpPr>
          <p:cNvPr id="41" name="TextBox 24">
            <a:extLst>
              <a:ext uri="{FF2B5EF4-FFF2-40B4-BE49-F238E27FC236}">
                <a16:creationId xmlns:a16="http://schemas.microsoft.com/office/drawing/2014/main" id="{81699717-5A34-4932-B609-E31C88281F84}"/>
              </a:ext>
            </a:extLst>
          </p:cNvPr>
          <p:cNvSpPr txBox="1"/>
          <p:nvPr/>
        </p:nvSpPr>
        <p:spPr>
          <a:xfrm>
            <a:off x="4748907" y="3074298"/>
            <a:ext cx="1052936" cy="889133"/>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u="sng" dirty="0">
                <a:solidFill>
                  <a:schemeClr val="accent1">
                    <a:lumMod val="50000"/>
                  </a:schemeClr>
                </a:solidFill>
                <a:latin typeface="Times"/>
                <a:cs typeface="Times"/>
              </a:rPr>
              <a:t>Jedi Brown</a:t>
            </a:r>
            <a:endParaRPr lang="en-US"/>
          </a:p>
          <a:p>
            <a:pPr algn="ctr"/>
            <a:r>
              <a:rPr lang="en-US" sz="1050" dirty="0">
                <a:solidFill>
                  <a:schemeClr val="accent1">
                    <a:lumMod val="50000"/>
                  </a:schemeClr>
                </a:solidFill>
                <a:latin typeface="Times"/>
                <a:cs typeface="Times"/>
              </a:rPr>
              <a:t>Senior Pilot Plant Specialist</a:t>
            </a:r>
          </a:p>
          <a:p>
            <a:pPr algn="ctr"/>
            <a:r>
              <a:rPr lang="en-US" sz="1050" dirty="0">
                <a:solidFill>
                  <a:schemeClr val="accent1">
                    <a:lumMod val="50000"/>
                  </a:schemeClr>
                </a:solidFill>
                <a:latin typeface="Times"/>
                <a:cs typeface="Times"/>
              </a:rPr>
              <a:t>FSHN-PPP</a:t>
            </a:r>
          </a:p>
          <a:p>
            <a:pPr algn="ctr"/>
            <a:r>
              <a:rPr lang="en-US" sz="1050" dirty="0">
                <a:solidFill>
                  <a:schemeClr val="accent1">
                    <a:lumMod val="50000"/>
                  </a:schemeClr>
                </a:solidFill>
                <a:latin typeface="Times"/>
                <a:cs typeface="Times"/>
              </a:rPr>
              <a:t>AESB 187</a:t>
            </a:r>
          </a:p>
        </p:txBody>
      </p:sp>
      <p:pic>
        <p:nvPicPr>
          <p:cNvPr id="42" name="Picture 41">
            <a:extLst>
              <a:ext uri="{FF2B5EF4-FFF2-40B4-BE49-F238E27FC236}">
                <a16:creationId xmlns:a16="http://schemas.microsoft.com/office/drawing/2014/main" id="{01B252A5-35BA-6AA7-7879-C5D0CF5185E6}"/>
              </a:ext>
            </a:extLst>
          </p:cNvPr>
          <p:cNvPicPr>
            <a:picLocks noChangeAspect="1"/>
          </p:cNvPicPr>
          <p:nvPr/>
        </p:nvPicPr>
        <p:blipFill>
          <a:blip r:embed="rId8"/>
          <a:stretch>
            <a:fillRect/>
          </a:stretch>
        </p:blipFill>
        <p:spPr>
          <a:xfrm>
            <a:off x="6043563" y="4130452"/>
            <a:ext cx="1055498" cy="1046904"/>
          </a:xfrm>
          <a:prstGeom prst="rect">
            <a:avLst/>
          </a:prstGeom>
        </p:spPr>
      </p:pic>
      <p:sp>
        <p:nvSpPr>
          <p:cNvPr id="43" name="TextBox 5">
            <a:extLst>
              <a:ext uri="{FF2B5EF4-FFF2-40B4-BE49-F238E27FC236}">
                <a16:creationId xmlns:a16="http://schemas.microsoft.com/office/drawing/2014/main" id="{29589C40-40C8-E10B-E27F-D2885FA48ECB}"/>
              </a:ext>
            </a:extLst>
          </p:cNvPr>
          <p:cNvSpPr txBox="1"/>
          <p:nvPr/>
        </p:nvSpPr>
        <p:spPr>
          <a:xfrm>
            <a:off x="6039930" y="5257597"/>
            <a:ext cx="1052937" cy="1038947"/>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u="sng" dirty="0">
                <a:solidFill>
                  <a:schemeClr val="accent1">
                    <a:lumMod val="50000"/>
                  </a:schemeClr>
                </a:solidFill>
                <a:latin typeface="Times"/>
                <a:cs typeface="Times"/>
              </a:rPr>
              <a:t>Kerri Peters</a:t>
            </a:r>
          </a:p>
          <a:p>
            <a:pPr algn="ctr"/>
            <a:r>
              <a:rPr lang="en-US" sz="1050" dirty="0">
                <a:solidFill>
                  <a:schemeClr val="accent1">
                    <a:lumMod val="50000"/>
                  </a:schemeClr>
                </a:solidFill>
                <a:latin typeface="Times"/>
                <a:cs typeface="Times"/>
              </a:rPr>
              <a:t>Office Manager</a:t>
            </a:r>
            <a:endParaRPr lang="en-US" dirty="0"/>
          </a:p>
          <a:p>
            <a:pPr algn="ctr"/>
            <a:r>
              <a:rPr lang="en-US" sz="1050" dirty="0">
                <a:solidFill>
                  <a:schemeClr val="accent1">
                    <a:lumMod val="50000"/>
                  </a:schemeClr>
                </a:solidFill>
                <a:latin typeface="Times"/>
                <a:cs typeface="Times"/>
              </a:rPr>
              <a:t>IBRL 1005</a:t>
            </a:r>
          </a:p>
        </p:txBody>
      </p:sp>
      <p:pic>
        <p:nvPicPr>
          <p:cNvPr id="44" name="Picture 43" descr="A person smiling for a picture&#10;&#10;Description automatically generated">
            <a:extLst>
              <a:ext uri="{FF2B5EF4-FFF2-40B4-BE49-F238E27FC236}">
                <a16:creationId xmlns:a16="http://schemas.microsoft.com/office/drawing/2014/main" id="{62A4BF7C-510F-444A-27BA-185FC4D7A320}"/>
              </a:ext>
            </a:extLst>
          </p:cNvPr>
          <p:cNvPicPr>
            <a:picLocks noChangeAspect="1"/>
          </p:cNvPicPr>
          <p:nvPr/>
        </p:nvPicPr>
        <p:blipFill>
          <a:blip r:embed="rId9"/>
          <a:stretch>
            <a:fillRect/>
          </a:stretch>
        </p:blipFill>
        <p:spPr>
          <a:xfrm>
            <a:off x="2182175" y="4123733"/>
            <a:ext cx="1058780" cy="1058780"/>
          </a:xfrm>
          <a:prstGeom prst="rect">
            <a:avLst/>
          </a:prstGeom>
        </p:spPr>
      </p:pic>
      <p:sp>
        <p:nvSpPr>
          <p:cNvPr id="45" name="Rectangle 44">
            <a:extLst>
              <a:ext uri="{FF2B5EF4-FFF2-40B4-BE49-F238E27FC236}">
                <a16:creationId xmlns:a16="http://schemas.microsoft.com/office/drawing/2014/main" id="{3D82DDF1-DBB0-EED5-33F4-6359FE0EEEAA}"/>
              </a:ext>
            </a:extLst>
          </p:cNvPr>
          <p:cNvSpPr/>
          <p:nvPr/>
        </p:nvSpPr>
        <p:spPr>
          <a:xfrm>
            <a:off x="2182150" y="5250569"/>
            <a:ext cx="1061530" cy="1055531"/>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u="sng" dirty="0">
                <a:solidFill>
                  <a:schemeClr val="accent1">
                    <a:lumMod val="50000"/>
                  </a:schemeClr>
                </a:solidFill>
                <a:latin typeface="Times"/>
                <a:ea typeface="+mn-lt"/>
                <a:cs typeface="Times"/>
              </a:rPr>
              <a:t>Marissa  Nyland </a:t>
            </a:r>
            <a:endParaRPr lang="en-US" sz="1100" dirty="0">
              <a:solidFill>
                <a:schemeClr val="accent1">
                  <a:lumMod val="50000"/>
                </a:schemeClr>
              </a:solidFill>
              <a:latin typeface="Times"/>
              <a:ea typeface="+mn-lt"/>
              <a:cs typeface="Times"/>
            </a:endParaRPr>
          </a:p>
          <a:p>
            <a:pPr algn="ctr"/>
            <a:r>
              <a:rPr lang="en-US" sz="1100" dirty="0">
                <a:solidFill>
                  <a:schemeClr val="accent1">
                    <a:lumMod val="50000"/>
                  </a:schemeClr>
                </a:solidFill>
                <a:latin typeface="Times"/>
                <a:ea typeface="+mn-lt"/>
                <a:cs typeface="Times"/>
              </a:rPr>
              <a:t>Assistant Dir of Operations &amp; Safety</a:t>
            </a:r>
          </a:p>
          <a:p>
            <a:pPr algn="ctr"/>
            <a:r>
              <a:rPr lang="en-US" sz="1100" dirty="0">
                <a:solidFill>
                  <a:schemeClr val="accent1">
                    <a:lumMod val="50000"/>
                  </a:schemeClr>
                </a:solidFill>
                <a:latin typeface="Times"/>
                <a:ea typeface="+mn-lt"/>
                <a:cs typeface="Times"/>
              </a:rPr>
              <a:t>IBRL 2010</a:t>
            </a:r>
            <a:endParaRPr lang="en-US" sz="1100" dirty="0">
              <a:solidFill>
                <a:schemeClr val="accent1">
                  <a:lumMod val="50000"/>
                </a:schemeClr>
              </a:solidFill>
            </a:endParaRPr>
          </a:p>
        </p:txBody>
      </p:sp>
      <p:pic>
        <p:nvPicPr>
          <p:cNvPr id="46" name="Picture 45">
            <a:extLst>
              <a:ext uri="{FF2B5EF4-FFF2-40B4-BE49-F238E27FC236}">
                <a16:creationId xmlns:a16="http://schemas.microsoft.com/office/drawing/2014/main" id="{FA192EAD-7A1B-193A-1EF2-94831231F800}"/>
              </a:ext>
            </a:extLst>
          </p:cNvPr>
          <p:cNvPicPr>
            <a:picLocks noChangeAspect="1"/>
          </p:cNvPicPr>
          <p:nvPr/>
        </p:nvPicPr>
        <p:blipFill>
          <a:blip r:embed="rId10"/>
          <a:stretch>
            <a:fillRect/>
          </a:stretch>
        </p:blipFill>
        <p:spPr>
          <a:xfrm>
            <a:off x="4758618" y="4124542"/>
            <a:ext cx="1050185" cy="1050185"/>
          </a:xfrm>
          <a:prstGeom prst="rect">
            <a:avLst/>
          </a:prstGeom>
        </p:spPr>
      </p:pic>
      <p:sp>
        <p:nvSpPr>
          <p:cNvPr id="47" name="Rectangle 46">
            <a:extLst>
              <a:ext uri="{FF2B5EF4-FFF2-40B4-BE49-F238E27FC236}">
                <a16:creationId xmlns:a16="http://schemas.microsoft.com/office/drawing/2014/main" id="{ED72F77C-C16A-86A9-1B48-B75CD64FCFDA}"/>
              </a:ext>
            </a:extLst>
          </p:cNvPr>
          <p:cNvSpPr/>
          <p:nvPr/>
        </p:nvSpPr>
        <p:spPr>
          <a:xfrm>
            <a:off x="4761121" y="5259542"/>
            <a:ext cx="1043530" cy="1051669"/>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u="sng" dirty="0">
                <a:solidFill>
                  <a:schemeClr val="accent1">
                    <a:lumMod val="50000"/>
                  </a:schemeClr>
                </a:solidFill>
                <a:latin typeface="Times"/>
                <a:cs typeface="Times"/>
              </a:rPr>
              <a:t>Amy Rogers</a:t>
            </a:r>
            <a:endParaRPr lang="en-US" sz="1050" u="sng" dirty="0">
              <a:solidFill>
                <a:schemeClr val="accent1">
                  <a:lumMod val="50000"/>
                </a:schemeClr>
              </a:solidFill>
              <a:latin typeface="Times" panose="02020603050405020304" pitchFamily="18" charset="0"/>
              <a:cs typeface="Times" panose="02020603050405020304" pitchFamily="18" charset="0"/>
            </a:endParaRPr>
          </a:p>
          <a:p>
            <a:pPr algn="ctr"/>
            <a:r>
              <a:rPr lang="en-US" sz="1050" dirty="0">
                <a:solidFill>
                  <a:schemeClr val="accent1">
                    <a:lumMod val="50000"/>
                  </a:schemeClr>
                </a:solidFill>
                <a:latin typeface="Times"/>
                <a:cs typeface="Times"/>
              </a:rPr>
              <a:t>Senior Business Development Coordinator</a:t>
            </a:r>
          </a:p>
          <a:p>
            <a:pPr algn="ctr"/>
            <a:r>
              <a:rPr lang="en-US" sz="1050" dirty="0">
                <a:solidFill>
                  <a:schemeClr val="accent1">
                    <a:lumMod val="50000"/>
                  </a:schemeClr>
                </a:solidFill>
                <a:latin typeface="Times"/>
                <a:cs typeface="Times"/>
              </a:rPr>
              <a:t>IBRL 2001</a:t>
            </a:r>
            <a:endParaRPr lang="en-US" sz="1050" dirty="0">
              <a:solidFill>
                <a:schemeClr val="accent1">
                  <a:lumMod val="50000"/>
                </a:schemeClr>
              </a:solidFill>
              <a:latin typeface="Times" panose="02020603050405020304" pitchFamily="18" charset="0"/>
              <a:ea typeface="+mn-lt"/>
              <a:cs typeface="Times" panose="02020603050405020304" pitchFamily="18" charset="0"/>
            </a:endParaRPr>
          </a:p>
        </p:txBody>
      </p:sp>
    </p:spTree>
    <p:extLst>
      <p:ext uri="{BB962C8B-B14F-4D97-AF65-F5344CB8AC3E}">
        <p14:creationId xmlns:p14="http://schemas.microsoft.com/office/powerpoint/2010/main" val="1065892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A21DA-894A-420A-B9C0-42FA1B1F3941}"/>
              </a:ext>
            </a:extLst>
          </p:cNvPr>
          <p:cNvSpPr>
            <a:spLocks noGrp="1"/>
          </p:cNvSpPr>
          <p:nvPr>
            <p:ph type="title"/>
          </p:nvPr>
        </p:nvSpPr>
        <p:spPr/>
        <p:txBody>
          <a:bodyPr vert="horz" lIns="91440" tIns="45720" rIns="91440" bIns="45720" anchor="ctr">
            <a:normAutofit/>
          </a:bodyPr>
          <a:lstStyle/>
          <a:p>
            <a:r>
              <a:rPr lang="en-US" dirty="0"/>
              <a:t>IBRL Team</a:t>
            </a:r>
          </a:p>
        </p:txBody>
      </p:sp>
      <p:pic>
        <p:nvPicPr>
          <p:cNvPr id="23" name="Picture 22" descr="A picture containing person&#10;&#10;Description automatically generated">
            <a:extLst>
              <a:ext uri="{FF2B5EF4-FFF2-40B4-BE49-F238E27FC236}">
                <a16:creationId xmlns:a16="http://schemas.microsoft.com/office/drawing/2014/main" id="{C2CAD70B-8643-4656-8902-CDCC867937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1933" y="4128622"/>
            <a:ext cx="1061530" cy="1052936"/>
          </a:xfrm>
          <a:prstGeom prst="rect">
            <a:avLst/>
          </a:prstGeom>
        </p:spPr>
      </p:pic>
      <p:sp>
        <p:nvSpPr>
          <p:cNvPr id="28" name="Rectangle 27">
            <a:extLst>
              <a:ext uri="{FF2B5EF4-FFF2-40B4-BE49-F238E27FC236}">
                <a16:creationId xmlns:a16="http://schemas.microsoft.com/office/drawing/2014/main" id="{F3EA8B36-217A-450B-974C-CAF6A6020857}"/>
              </a:ext>
            </a:extLst>
          </p:cNvPr>
          <p:cNvSpPr/>
          <p:nvPr/>
        </p:nvSpPr>
        <p:spPr>
          <a:xfrm>
            <a:off x="5151423" y="5238276"/>
            <a:ext cx="1055696" cy="1049070"/>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u="sng" dirty="0">
                <a:solidFill>
                  <a:schemeClr val="accent1">
                    <a:lumMod val="50000"/>
                  </a:schemeClr>
                </a:solidFill>
                <a:latin typeface="Times"/>
                <a:cs typeface="Times"/>
              </a:rPr>
              <a:t>Suneet Takhar</a:t>
            </a:r>
          </a:p>
          <a:p>
            <a:pPr algn="ctr"/>
            <a:r>
              <a:rPr lang="en-US" sz="1050" dirty="0">
                <a:solidFill>
                  <a:schemeClr val="accent1">
                    <a:lumMod val="50000"/>
                  </a:schemeClr>
                </a:solidFill>
                <a:latin typeface="Times"/>
                <a:cs typeface="Times"/>
              </a:rPr>
              <a:t>Analytical Lab Specialist </a:t>
            </a:r>
            <a:endParaRPr lang="en-US" dirty="0">
              <a:solidFill>
                <a:schemeClr val="accent1">
                  <a:lumMod val="50000"/>
                </a:schemeClr>
              </a:solidFill>
              <a:latin typeface="Tw Cen MT"/>
              <a:cs typeface="Times"/>
            </a:endParaRPr>
          </a:p>
          <a:p>
            <a:pPr algn="ctr"/>
            <a:r>
              <a:rPr lang="en-US" sz="1050" dirty="0">
                <a:solidFill>
                  <a:schemeClr val="accent1">
                    <a:lumMod val="50000"/>
                  </a:schemeClr>
                </a:solidFill>
                <a:latin typeface="Times"/>
                <a:cs typeface="Times"/>
              </a:rPr>
              <a:t>IBRL 1003</a:t>
            </a:r>
            <a:endParaRPr lang="en-US" dirty="0">
              <a:solidFill>
                <a:schemeClr val="accent1">
                  <a:lumMod val="50000"/>
                </a:schemeClr>
              </a:solidFill>
            </a:endParaRPr>
          </a:p>
        </p:txBody>
      </p:sp>
      <p:sp>
        <p:nvSpPr>
          <p:cNvPr id="30" name="Rectangle 29">
            <a:extLst>
              <a:ext uri="{FF2B5EF4-FFF2-40B4-BE49-F238E27FC236}">
                <a16:creationId xmlns:a16="http://schemas.microsoft.com/office/drawing/2014/main" id="{95E6BB45-AEB5-ECDA-ED17-81E519C27B47}"/>
              </a:ext>
            </a:extLst>
          </p:cNvPr>
          <p:cNvSpPr/>
          <p:nvPr/>
        </p:nvSpPr>
        <p:spPr>
          <a:xfrm>
            <a:off x="5122395" y="2838977"/>
            <a:ext cx="1052936" cy="1061027"/>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u="sng" dirty="0">
                <a:solidFill>
                  <a:schemeClr val="accent1">
                    <a:lumMod val="50000"/>
                  </a:schemeClr>
                </a:solidFill>
                <a:latin typeface="Times"/>
                <a:cs typeface="Times"/>
              </a:rPr>
              <a:t>Adam Davis</a:t>
            </a:r>
          </a:p>
          <a:p>
            <a:pPr algn="ctr"/>
            <a:r>
              <a:rPr lang="en-US" sz="1050" dirty="0">
                <a:solidFill>
                  <a:schemeClr val="accent1">
                    <a:lumMod val="50000"/>
                  </a:schemeClr>
                </a:solidFill>
                <a:latin typeface="Times"/>
                <a:cs typeface="Times"/>
              </a:rPr>
              <a:t>Junior Pilot Plant Specialist</a:t>
            </a:r>
            <a:endParaRPr lang="en-US" sz="1050" dirty="0">
              <a:solidFill>
                <a:schemeClr val="accent1">
                  <a:lumMod val="50000"/>
                </a:schemeClr>
              </a:solidFill>
              <a:latin typeface="Times" panose="02020603050405020304" pitchFamily="18" charset="0"/>
              <a:cs typeface="Times" panose="02020603050405020304" pitchFamily="18" charset="0"/>
            </a:endParaRPr>
          </a:p>
          <a:p>
            <a:pPr algn="ctr"/>
            <a:r>
              <a:rPr lang="en-US" sz="1050" dirty="0">
                <a:solidFill>
                  <a:schemeClr val="accent1">
                    <a:lumMod val="50000"/>
                  </a:schemeClr>
                </a:solidFill>
                <a:latin typeface="Times"/>
                <a:cs typeface="Times"/>
              </a:rPr>
              <a:t>IBRL 1001</a:t>
            </a:r>
            <a:endParaRPr lang="en-US" sz="1050" dirty="0">
              <a:solidFill>
                <a:schemeClr val="accent1">
                  <a:lumMod val="50000"/>
                </a:schemeClr>
              </a:solidFill>
              <a:latin typeface="Times" panose="02020603050405020304" pitchFamily="18" charset="0"/>
              <a:cs typeface="Times" panose="02020603050405020304" pitchFamily="18" charset="0"/>
            </a:endParaRPr>
          </a:p>
        </p:txBody>
      </p:sp>
      <p:sp>
        <p:nvSpPr>
          <p:cNvPr id="32" name="Rectangle 31">
            <a:extLst>
              <a:ext uri="{FF2B5EF4-FFF2-40B4-BE49-F238E27FC236}">
                <a16:creationId xmlns:a16="http://schemas.microsoft.com/office/drawing/2014/main" id="{F77DE502-CF1F-0764-D55E-CB7713BBA211}"/>
              </a:ext>
            </a:extLst>
          </p:cNvPr>
          <p:cNvSpPr/>
          <p:nvPr/>
        </p:nvSpPr>
        <p:spPr>
          <a:xfrm>
            <a:off x="6313146" y="5247068"/>
            <a:ext cx="1034530" cy="1064530"/>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u="sng" dirty="0">
                <a:solidFill>
                  <a:schemeClr val="accent1">
                    <a:lumMod val="50000"/>
                  </a:schemeClr>
                </a:solidFill>
                <a:latin typeface="Times"/>
                <a:cs typeface="Times"/>
              </a:rPr>
              <a:t>Kevin Wu</a:t>
            </a:r>
            <a:endParaRPr lang="en-US" dirty="0">
              <a:solidFill>
                <a:schemeClr val="accent1">
                  <a:lumMod val="50000"/>
                </a:schemeClr>
              </a:solidFill>
            </a:endParaRPr>
          </a:p>
          <a:p>
            <a:pPr algn="ctr"/>
            <a:r>
              <a:rPr lang="en-US" sz="1050" dirty="0">
                <a:solidFill>
                  <a:schemeClr val="accent1">
                    <a:lumMod val="50000"/>
                  </a:schemeClr>
                </a:solidFill>
                <a:latin typeface="Times"/>
                <a:cs typeface="Times"/>
              </a:rPr>
              <a:t>Junior Pilot Plant Specialist</a:t>
            </a:r>
            <a:endParaRPr lang="en-US" sz="1050" dirty="0">
              <a:solidFill>
                <a:schemeClr val="accent1">
                  <a:lumMod val="50000"/>
                </a:schemeClr>
              </a:solidFill>
              <a:latin typeface="Times" panose="02020603050405020304" pitchFamily="18" charset="0"/>
              <a:cs typeface="Times" panose="02020603050405020304" pitchFamily="18" charset="0"/>
            </a:endParaRPr>
          </a:p>
          <a:p>
            <a:pPr algn="ctr"/>
            <a:r>
              <a:rPr lang="en-US" sz="1050" dirty="0">
                <a:solidFill>
                  <a:schemeClr val="accent1">
                    <a:lumMod val="50000"/>
                  </a:schemeClr>
                </a:solidFill>
                <a:latin typeface="Times"/>
                <a:cs typeface="Times"/>
              </a:rPr>
              <a:t>IBRL 2031</a:t>
            </a:r>
          </a:p>
        </p:txBody>
      </p:sp>
      <p:sp>
        <p:nvSpPr>
          <p:cNvPr id="34" name="TextBox 18">
            <a:extLst>
              <a:ext uri="{FF2B5EF4-FFF2-40B4-BE49-F238E27FC236}">
                <a16:creationId xmlns:a16="http://schemas.microsoft.com/office/drawing/2014/main" id="{274EFAF1-D207-51F2-E039-E989680F97A6}"/>
              </a:ext>
            </a:extLst>
          </p:cNvPr>
          <p:cNvSpPr txBox="1"/>
          <p:nvPr/>
        </p:nvSpPr>
        <p:spPr>
          <a:xfrm>
            <a:off x="3949427" y="2844473"/>
            <a:ext cx="1052530" cy="1064531"/>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050" u="sng" dirty="0">
                <a:solidFill>
                  <a:schemeClr val="accent1">
                    <a:lumMod val="50000"/>
                  </a:schemeClr>
                </a:solidFill>
                <a:latin typeface="Times"/>
                <a:cs typeface="Times"/>
              </a:rPr>
              <a:t>Bobby Crowley</a:t>
            </a:r>
          </a:p>
          <a:p>
            <a:pPr algn="ctr"/>
            <a:r>
              <a:rPr lang="en-US" sz="1050" dirty="0">
                <a:solidFill>
                  <a:schemeClr val="accent1">
                    <a:lumMod val="50000"/>
                  </a:schemeClr>
                </a:solidFill>
                <a:latin typeface="Times"/>
                <a:cs typeface="Times"/>
              </a:rPr>
              <a:t>Pilot Plant Specialist</a:t>
            </a:r>
          </a:p>
          <a:p>
            <a:pPr algn="ctr"/>
            <a:r>
              <a:rPr lang="en-US" sz="1050" dirty="0">
                <a:solidFill>
                  <a:schemeClr val="accent1">
                    <a:lumMod val="50000"/>
                  </a:schemeClr>
                </a:solidFill>
                <a:latin typeface="Times"/>
                <a:cs typeface="Times"/>
              </a:rPr>
              <a:t>IBRL 1033</a:t>
            </a:r>
          </a:p>
        </p:txBody>
      </p:sp>
      <p:pic>
        <p:nvPicPr>
          <p:cNvPr id="36" name="Picture 35" descr="A person smiling at the camera&#10;&#10;Description automatically generated">
            <a:extLst>
              <a:ext uri="{FF2B5EF4-FFF2-40B4-BE49-F238E27FC236}">
                <a16:creationId xmlns:a16="http://schemas.microsoft.com/office/drawing/2014/main" id="{3C357A88-3806-116A-E8C5-F1F2E53B0AE3}"/>
              </a:ext>
            </a:extLst>
          </p:cNvPr>
          <p:cNvPicPr>
            <a:picLocks noChangeAspect="1"/>
          </p:cNvPicPr>
          <p:nvPr/>
        </p:nvPicPr>
        <p:blipFill>
          <a:blip r:embed="rId4"/>
          <a:stretch>
            <a:fillRect/>
          </a:stretch>
        </p:blipFill>
        <p:spPr>
          <a:xfrm>
            <a:off x="5117970" y="1727436"/>
            <a:ext cx="1058779" cy="1058779"/>
          </a:xfrm>
          <a:prstGeom prst="rect">
            <a:avLst/>
          </a:prstGeom>
        </p:spPr>
      </p:pic>
      <p:pic>
        <p:nvPicPr>
          <p:cNvPr id="38" name="Picture 37" descr="A person with a beard and glasses&#10;&#10;Description automatically generated">
            <a:extLst>
              <a:ext uri="{FF2B5EF4-FFF2-40B4-BE49-F238E27FC236}">
                <a16:creationId xmlns:a16="http://schemas.microsoft.com/office/drawing/2014/main" id="{BCF2DC36-4E6A-22B1-CAFA-1387876F08AE}"/>
              </a:ext>
            </a:extLst>
          </p:cNvPr>
          <p:cNvPicPr>
            <a:picLocks noChangeAspect="1"/>
          </p:cNvPicPr>
          <p:nvPr/>
        </p:nvPicPr>
        <p:blipFill>
          <a:blip r:embed="rId5"/>
          <a:stretch>
            <a:fillRect/>
          </a:stretch>
        </p:blipFill>
        <p:spPr>
          <a:xfrm>
            <a:off x="3947302" y="1728873"/>
            <a:ext cx="1058780" cy="1058780"/>
          </a:xfrm>
          <a:prstGeom prst="rect">
            <a:avLst/>
          </a:prstGeom>
        </p:spPr>
      </p:pic>
      <p:pic>
        <p:nvPicPr>
          <p:cNvPr id="39" name="Picture 38" descr="A person wearing glasses and a black shirt&#10;&#10;Description automatically generated">
            <a:extLst>
              <a:ext uri="{FF2B5EF4-FFF2-40B4-BE49-F238E27FC236}">
                <a16:creationId xmlns:a16="http://schemas.microsoft.com/office/drawing/2014/main" id="{0D0A41AA-4894-D5D0-4AB5-38746DCA24BC}"/>
              </a:ext>
            </a:extLst>
          </p:cNvPr>
          <p:cNvPicPr>
            <a:picLocks noChangeAspect="1"/>
          </p:cNvPicPr>
          <p:nvPr/>
        </p:nvPicPr>
        <p:blipFill>
          <a:blip r:embed="rId6"/>
          <a:stretch>
            <a:fillRect/>
          </a:stretch>
        </p:blipFill>
        <p:spPr>
          <a:xfrm>
            <a:off x="6317823" y="4122874"/>
            <a:ext cx="1058780" cy="1058780"/>
          </a:xfrm>
          <a:prstGeom prst="rect">
            <a:avLst/>
          </a:prstGeom>
        </p:spPr>
      </p:pic>
      <p:sp>
        <p:nvSpPr>
          <p:cNvPr id="40" name="Rectangle 39">
            <a:extLst>
              <a:ext uri="{FF2B5EF4-FFF2-40B4-BE49-F238E27FC236}">
                <a16:creationId xmlns:a16="http://schemas.microsoft.com/office/drawing/2014/main" id="{BCED5E09-CD0C-000C-F9F5-FB6EE10A9AF2}"/>
              </a:ext>
            </a:extLst>
          </p:cNvPr>
          <p:cNvSpPr/>
          <p:nvPr/>
        </p:nvSpPr>
        <p:spPr>
          <a:xfrm>
            <a:off x="1637115" y="2839978"/>
            <a:ext cx="1061530" cy="1069026"/>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u="sng" dirty="0">
                <a:solidFill>
                  <a:schemeClr val="accent1">
                    <a:lumMod val="50000"/>
                  </a:schemeClr>
                </a:solidFill>
                <a:latin typeface="Times"/>
                <a:cs typeface="Times"/>
              </a:rPr>
              <a:t>Dave Baudo</a:t>
            </a:r>
          </a:p>
          <a:p>
            <a:pPr algn="ctr"/>
            <a:r>
              <a:rPr lang="en-US" sz="1050" dirty="0">
                <a:solidFill>
                  <a:schemeClr val="accent1">
                    <a:lumMod val="50000"/>
                  </a:schemeClr>
                </a:solidFill>
                <a:latin typeface="Times"/>
                <a:cs typeface="Times"/>
              </a:rPr>
              <a:t>Pilot Plant Specialist</a:t>
            </a:r>
            <a:endParaRPr lang="en-US" sz="1050" dirty="0">
              <a:solidFill>
                <a:schemeClr val="accent1">
                  <a:lumMod val="50000"/>
                </a:schemeClr>
              </a:solidFill>
              <a:latin typeface="Times" panose="02020603050405020304" pitchFamily="18" charset="0"/>
              <a:cs typeface="Times" panose="02020603050405020304" pitchFamily="18" charset="0"/>
            </a:endParaRPr>
          </a:p>
          <a:p>
            <a:pPr algn="ctr"/>
            <a:r>
              <a:rPr lang="en-US" sz="1050" dirty="0">
                <a:solidFill>
                  <a:schemeClr val="accent1">
                    <a:lumMod val="50000"/>
                  </a:schemeClr>
                </a:solidFill>
                <a:latin typeface="Times"/>
                <a:cs typeface="Times"/>
              </a:rPr>
              <a:t>IBRL 2031</a:t>
            </a:r>
            <a:endParaRPr lang="en-US" sz="1050" dirty="0">
              <a:solidFill>
                <a:schemeClr val="accent1">
                  <a:lumMod val="50000"/>
                </a:schemeClr>
              </a:solidFill>
              <a:latin typeface="Times" panose="02020603050405020304" pitchFamily="18" charset="0"/>
              <a:ea typeface="+mn-lt"/>
              <a:cs typeface="Times" panose="02020603050405020304" pitchFamily="18" charset="0"/>
            </a:endParaRPr>
          </a:p>
        </p:txBody>
      </p:sp>
      <p:pic>
        <p:nvPicPr>
          <p:cNvPr id="41" name="Picture 40" descr="A person with a beard and glasses smiling&#10;&#10;Description automatically generated">
            <a:extLst>
              <a:ext uri="{FF2B5EF4-FFF2-40B4-BE49-F238E27FC236}">
                <a16:creationId xmlns:a16="http://schemas.microsoft.com/office/drawing/2014/main" id="{6035FDFD-478E-ED70-5CE0-0B507C44AA80}"/>
              </a:ext>
            </a:extLst>
          </p:cNvPr>
          <p:cNvPicPr>
            <a:picLocks noChangeAspect="1"/>
          </p:cNvPicPr>
          <p:nvPr/>
        </p:nvPicPr>
        <p:blipFill>
          <a:blip r:embed="rId7"/>
          <a:stretch>
            <a:fillRect/>
          </a:stretch>
        </p:blipFill>
        <p:spPr>
          <a:xfrm>
            <a:off x="1637782" y="1720455"/>
            <a:ext cx="1063435" cy="1063435"/>
          </a:xfrm>
          <a:prstGeom prst="rect">
            <a:avLst/>
          </a:prstGeom>
        </p:spPr>
      </p:pic>
      <p:pic>
        <p:nvPicPr>
          <p:cNvPr id="42" name="Picture 41" descr="A person smiling at camera&#10;&#10;Description automatically generated">
            <a:extLst>
              <a:ext uri="{FF2B5EF4-FFF2-40B4-BE49-F238E27FC236}">
                <a16:creationId xmlns:a16="http://schemas.microsoft.com/office/drawing/2014/main" id="{F93BA00F-FDF5-592C-D481-3F06FC921EB2}"/>
              </a:ext>
            </a:extLst>
          </p:cNvPr>
          <p:cNvPicPr>
            <a:picLocks noChangeAspect="1"/>
          </p:cNvPicPr>
          <p:nvPr/>
        </p:nvPicPr>
        <p:blipFill>
          <a:blip r:embed="rId8"/>
          <a:stretch>
            <a:fillRect/>
          </a:stretch>
        </p:blipFill>
        <p:spPr>
          <a:xfrm>
            <a:off x="3995597" y="4111125"/>
            <a:ext cx="1063435" cy="1063435"/>
          </a:xfrm>
          <a:prstGeom prst="rect">
            <a:avLst/>
          </a:prstGeom>
        </p:spPr>
      </p:pic>
      <p:sp>
        <p:nvSpPr>
          <p:cNvPr id="43" name="Rectangle 42">
            <a:extLst>
              <a:ext uri="{FF2B5EF4-FFF2-40B4-BE49-F238E27FC236}">
                <a16:creationId xmlns:a16="http://schemas.microsoft.com/office/drawing/2014/main" id="{9DF86AA2-C4C6-1DCF-CEC8-509A8D0C37C8}"/>
              </a:ext>
            </a:extLst>
          </p:cNvPr>
          <p:cNvSpPr/>
          <p:nvPr/>
        </p:nvSpPr>
        <p:spPr>
          <a:xfrm>
            <a:off x="3997271" y="5240910"/>
            <a:ext cx="1061530" cy="1060026"/>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u="sng" dirty="0">
                <a:solidFill>
                  <a:schemeClr val="accent1">
                    <a:lumMod val="50000"/>
                  </a:schemeClr>
                </a:solidFill>
                <a:latin typeface="Times"/>
                <a:cs typeface="Times"/>
              </a:rPr>
              <a:t>Hope Park</a:t>
            </a:r>
            <a:endParaRPr lang="en-US" dirty="0">
              <a:solidFill>
                <a:schemeClr val="accent1">
                  <a:lumMod val="50000"/>
                </a:schemeClr>
              </a:solidFill>
            </a:endParaRPr>
          </a:p>
          <a:p>
            <a:pPr algn="ctr"/>
            <a:r>
              <a:rPr lang="en-US" sz="1050" dirty="0">
                <a:solidFill>
                  <a:schemeClr val="accent1">
                    <a:lumMod val="50000"/>
                  </a:schemeClr>
                </a:solidFill>
                <a:latin typeface="Times"/>
                <a:cs typeface="Times"/>
              </a:rPr>
              <a:t>Junior Pilot Plant Specialist</a:t>
            </a:r>
            <a:endParaRPr lang="en-US" sz="1050" dirty="0">
              <a:solidFill>
                <a:schemeClr val="accent1">
                  <a:lumMod val="50000"/>
                </a:schemeClr>
              </a:solidFill>
              <a:latin typeface="Times" panose="02020603050405020304" pitchFamily="18" charset="0"/>
              <a:cs typeface="Times" panose="02020603050405020304" pitchFamily="18" charset="0"/>
            </a:endParaRPr>
          </a:p>
          <a:p>
            <a:pPr algn="ctr"/>
            <a:r>
              <a:rPr lang="en-US" sz="1050" dirty="0">
                <a:solidFill>
                  <a:schemeClr val="accent1">
                    <a:lumMod val="50000"/>
                  </a:schemeClr>
                </a:solidFill>
                <a:latin typeface="Times"/>
                <a:cs typeface="Times"/>
              </a:rPr>
              <a:t>IBRL 1001</a:t>
            </a:r>
            <a:endParaRPr lang="en-US" sz="1050" dirty="0">
              <a:solidFill>
                <a:schemeClr val="accent1">
                  <a:lumMod val="50000"/>
                </a:schemeClr>
              </a:solidFill>
              <a:latin typeface="Times" panose="02020603050405020304" pitchFamily="18" charset="0"/>
              <a:ea typeface="+mn-lt"/>
              <a:cs typeface="Times" panose="02020603050405020304" pitchFamily="18" charset="0"/>
            </a:endParaRPr>
          </a:p>
        </p:txBody>
      </p:sp>
      <p:pic>
        <p:nvPicPr>
          <p:cNvPr id="44" name="Picture 43" descr="A person smiling for a picture&#10;&#10;Description automatically generated">
            <a:extLst>
              <a:ext uri="{FF2B5EF4-FFF2-40B4-BE49-F238E27FC236}">
                <a16:creationId xmlns:a16="http://schemas.microsoft.com/office/drawing/2014/main" id="{7E64784F-EEC2-21E6-BA8B-4B551D45D0D9}"/>
              </a:ext>
            </a:extLst>
          </p:cNvPr>
          <p:cNvPicPr>
            <a:picLocks noChangeAspect="1"/>
          </p:cNvPicPr>
          <p:nvPr/>
        </p:nvPicPr>
        <p:blipFill>
          <a:blip r:embed="rId9"/>
          <a:stretch>
            <a:fillRect/>
          </a:stretch>
        </p:blipFill>
        <p:spPr>
          <a:xfrm>
            <a:off x="1684479" y="4108279"/>
            <a:ext cx="1052936" cy="1052936"/>
          </a:xfrm>
          <a:prstGeom prst="rect">
            <a:avLst/>
          </a:prstGeom>
        </p:spPr>
      </p:pic>
      <p:sp>
        <p:nvSpPr>
          <p:cNvPr id="45" name="Rectangle 44">
            <a:extLst>
              <a:ext uri="{FF2B5EF4-FFF2-40B4-BE49-F238E27FC236}">
                <a16:creationId xmlns:a16="http://schemas.microsoft.com/office/drawing/2014/main" id="{C3943B80-5587-2DD8-687D-76F44DB9BE01}"/>
              </a:ext>
            </a:extLst>
          </p:cNvPr>
          <p:cNvSpPr/>
          <p:nvPr/>
        </p:nvSpPr>
        <p:spPr>
          <a:xfrm>
            <a:off x="1675080" y="5238275"/>
            <a:ext cx="1055696" cy="1049070"/>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u="sng" dirty="0">
                <a:solidFill>
                  <a:schemeClr val="accent1">
                    <a:lumMod val="50000"/>
                  </a:schemeClr>
                </a:solidFill>
                <a:latin typeface="Times"/>
                <a:cs typeface="Times"/>
              </a:rPr>
              <a:t>Nancy McCrone</a:t>
            </a:r>
            <a:endParaRPr lang="en-US" dirty="0" err="1">
              <a:solidFill>
                <a:schemeClr val="accent1">
                  <a:lumMod val="50000"/>
                </a:schemeClr>
              </a:solidFill>
            </a:endParaRPr>
          </a:p>
          <a:p>
            <a:pPr algn="ctr"/>
            <a:r>
              <a:rPr lang="en-US" sz="1050" dirty="0">
                <a:solidFill>
                  <a:schemeClr val="accent1">
                    <a:lumMod val="50000"/>
                  </a:schemeClr>
                </a:solidFill>
                <a:latin typeface="Times"/>
                <a:cs typeface="Times"/>
              </a:rPr>
              <a:t>Analytical Lab Specialist </a:t>
            </a:r>
            <a:endParaRPr lang="en-US" dirty="0">
              <a:solidFill>
                <a:schemeClr val="accent1">
                  <a:lumMod val="50000"/>
                </a:schemeClr>
              </a:solidFill>
              <a:latin typeface="Tw Cen MT"/>
              <a:cs typeface="Times"/>
            </a:endParaRPr>
          </a:p>
          <a:p>
            <a:pPr algn="ctr"/>
            <a:r>
              <a:rPr lang="en-US" sz="1050" dirty="0">
                <a:solidFill>
                  <a:schemeClr val="accent1">
                    <a:lumMod val="50000"/>
                  </a:schemeClr>
                </a:solidFill>
                <a:latin typeface="Times"/>
                <a:cs typeface="Times"/>
              </a:rPr>
              <a:t>IBRL 2044</a:t>
            </a:r>
            <a:endParaRPr lang="en-US" dirty="0">
              <a:solidFill>
                <a:schemeClr val="accent1">
                  <a:lumMod val="50000"/>
                </a:schemeClr>
              </a:solidFill>
            </a:endParaRPr>
          </a:p>
        </p:txBody>
      </p:sp>
      <p:pic>
        <p:nvPicPr>
          <p:cNvPr id="46" name="Picture 45" descr="A person wearing glasses and smiling&#10;&#10;Description automatically generated">
            <a:extLst>
              <a:ext uri="{FF2B5EF4-FFF2-40B4-BE49-F238E27FC236}">
                <a16:creationId xmlns:a16="http://schemas.microsoft.com/office/drawing/2014/main" id="{7D80C23A-2A30-9E52-76F6-55E65BF29269}"/>
              </a:ext>
            </a:extLst>
          </p:cNvPr>
          <p:cNvPicPr>
            <a:picLocks noChangeAspect="1"/>
          </p:cNvPicPr>
          <p:nvPr/>
        </p:nvPicPr>
        <p:blipFill>
          <a:blip r:embed="rId10"/>
          <a:stretch>
            <a:fillRect/>
          </a:stretch>
        </p:blipFill>
        <p:spPr>
          <a:xfrm>
            <a:off x="2838600" y="4107600"/>
            <a:ext cx="1045800" cy="1054800"/>
          </a:xfrm>
          <a:prstGeom prst="rect">
            <a:avLst/>
          </a:prstGeom>
        </p:spPr>
      </p:pic>
      <p:pic>
        <p:nvPicPr>
          <p:cNvPr id="47" name="Picture 46" descr="A person smiling at the camera&#10;&#10;Description automatically generated">
            <a:extLst>
              <a:ext uri="{FF2B5EF4-FFF2-40B4-BE49-F238E27FC236}">
                <a16:creationId xmlns:a16="http://schemas.microsoft.com/office/drawing/2014/main" id="{E504FC92-487F-E8A3-9372-6CEDB46A802A}"/>
              </a:ext>
            </a:extLst>
          </p:cNvPr>
          <p:cNvPicPr>
            <a:picLocks noChangeAspect="1"/>
          </p:cNvPicPr>
          <p:nvPr/>
        </p:nvPicPr>
        <p:blipFill>
          <a:blip r:embed="rId11"/>
          <a:stretch>
            <a:fillRect/>
          </a:stretch>
        </p:blipFill>
        <p:spPr>
          <a:xfrm>
            <a:off x="6278100" y="1733100"/>
            <a:ext cx="1027800" cy="1027800"/>
          </a:xfrm>
          <a:prstGeom prst="rect">
            <a:avLst/>
          </a:prstGeom>
        </p:spPr>
      </p:pic>
      <p:pic>
        <p:nvPicPr>
          <p:cNvPr id="49" name="Picture 48" descr="A person with a beard and glasses&#10;&#10;Description automatically generated">
            <a:extLst>
              <a:ext uri="{FF2B5EF4-FFF2-40B4-BE49-F238E27FC236}">
                <a16:creationId xmlns:a16="http://schemas.microsoft.com/office/drawing/2014/main" id="{6E2D6EB8-250E-AA33-9DD6-C9CEA4D3744A}"/>
              </a:ext>
            </a:extLst>
          </p:cNvPr>
          <p:cNvPicPr>
            <a:picLocks noChangeAspect="1"/>
          </p:cNvPicPr>
          <p:nvPr/>
        </p:nvPicPr>
        <p:blipFill>
          <a:blip r:embed="rId12"/>
          <a:stretch>
            <a:fillRect/>
          </a:stretch>
        </p:blipFill>
        <p:spPr>
          <a:xfrm>
            <a:off x="2823600" y="1716600"/>
            <a:ext cx="1027800" cy="1063800"/>
          </a:xfrm>
          <a:prstGeom prst="rect">
            <a:avLst/>
          </a:prstGeom>
        </p:spPr>
      </p:pic>
      <p:sp>
        <p:nvSpPr>
          <p:cNvPr id="50" name="TextBox 31">
            <a:extLst>
              <a:ext uri="{FF2B5EF4-FFF2-40B4-BE49-F238E27FC236}">
                <a16:creationId xmlns:a16="http://schemas.microsoft.com/office/drawing/2014/main" id="{9754DFD9-C688-64A4-70DF-F266C88D7729}"/>
              </a:ext>
            </a:extLst>
          </p:cNvPr>
          <p:cNvSpPr txBox="1"/>
          <p:nvPr/>
        </p:nvSpPr>
        <p:spPr>
          <a:xfrm>
            <a:off x="2842426" y="5247473"/>
            <a:ext cx="1052530" cy="1064531"/>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u="sng" dirty="0">
                <a:solidFill>
                  <a:schemeClr val="accent1">
                    <a:lumMod val="50000"/>
                  </a:schemeClr>
                </a:solidFill>
                <a:latin typeface="Times"/>
                <a:cs typeface="Times"/>
              </a:rPr>
              <a:t>Hana Ostrander</a:t>
            </a:r>
            <a:r>
              <a:rPr lang="en-US" sz="1050" dirty="0">
                <a:solidFill>
                  <a:schemeClr val="accent1">
                    <a:lumMod val="50000"/>
                  </a:schemeClr>
                </a:solidFill>
                <a:latin typeface="Times"/>
                <a:cs typeface="Times"/>
              </a:rPr>
              <a:t> Junior Pilot Plant Specialist IBRL 2044</a:t>
            </a:r>
          </a:p>
        </p:txBody>
      </p:sp>
      <p:sp>
        <p:nvSpPr>
          <p:cNvPr id="51" name="TextBox 33">
            <a:extLst>
              <a:ext uri="{FF2B5EF4-FFF2-40B4-BE49-F238E27FC236}">
                <a16:creationId xmlns:a16="http://schemas.microsoft.com/office/drawing/2014/main" id="{BAA1DC52-9AAF-0328-A549-86FBEB2FEE05}"/>
              </a:ext>
            </a:extLst>
          </p:cNvPr>
          <p:cNvSpPr txBox="1"/>
          <p:nvPr/>
        </p:nvSpPr>
        <p:spPr>
          <a:xfrm>
            <a:off x="2824426" y="2835473"/>
            <a:ext cx="1025530" cy="1064531"/>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u="sng" dirty="0">
                <a:solidFill>
                  <a:schemeClr val="accent1">
                    <a:lumMod val="50000"/>
                  </a:schemeClr>
                </a:solidFill>
                <a:latin typeface="Times"/>
                <a:cs typeface="Times"/>
              </a:rPr>
              <a:t>Drew Borbely</a:t>
            </a:r>
            <a:r>
              <a:rPr lang="en-US" sz="1050" dirty="0">
                <a:solidFill>
                  <a:schemeClr val="accent1">
                    <a:lumMod val="50000"/>
                  </a:schemeClr>
                </a:solidFill>
                <a:latin typeface="Times"/>
                <a:cs typeface="Times"/>
              </a:rPr>
              <a:t> Pilot Plant Specialist AESB 174 </a:t>
            </a:r>
            <a:endParaRPr lang="en-US" sz="1050">
              <a:solidFill>
                <a:schemeClr val="accent1">
                  <a:lumMod val="50000"/>
                </a:schemeClr>
              </a:solidFill>
              <a:latin typeface="Times"/>
              <a:cs typeface="Times"/>
            </a:endParaRPr>
          </a:p>
        </p:txBody>
      </p:sp>
      <p:sp>
        <p:nvSpPr>
          <p:cNvPr id="52" name="TextBox 35">
            <a:extLst>
              <a:ext uri="{FF2B5EF4-FFF2-40B4-BE49-F238E27FC236}">
                <a16:creationId xmlns:a16="http://schemas.microsoft.com/office/drawing/2014/main" id="{D2875505-A7F0-B2D5-2AAC-2398A36A24BE}"/>
              </a:ext>
            </a:extLst>
          </p:cNvPr>
          <p:cNvSpPr txBox="1"/>
          <p:nvPr/>
        </p:nvSpPr>
        <p:spPr>
          <a:xfrm>
            <a:off x="6280427" y="2844473"/>
            <a:ext cx="1052530" cy="1064531"/>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u="sng" dirty="0">
                <a:solidFill>
                  <a:schemeClr val="accent1">
                    <a:lumMod val="50000"/>
                  </a:schemeClr>
                </a:solidFill>
                <a:latin typeface="Times"/>
                <a:cs typeface="Times"/>
              </a:rPr>
              <a:t>Joe Melnick</a:t>
            </a:r>
            <a:r>
              <a:rPr lang="en-US" sz="1050" dirty="0">
                <a:solidFill>
                  <a:schemeClr val="accent1">
                    <a:lumMod val="50000"/>
                  </a:schemeClr>
                </a:solidFill>
                <a:latin typeface="Times"/>
                <a:cs typeface="Times"/>
              </a:rPr>
              <a:t> Junior Pilot Plant Specialist AESB 174</a:t>
            </a:r>
          </a:p>
        </p:txBody>
      </p:sp>
    </p:spTree>
    <p:extLst>
      <p:ext uri="{BB962C8B-B14F-4D97-AF65-F5344CB8AC3E}">
        <p14:creationId xmlns:p14="http://schemas.microsoft.com/office/powerpoint/2010/main" val="2156834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Confidentiality</a:t>
            </a:r>
          </a:p>
        </p:txBody>
      </p:sp>
      <p:sp>
        <p:nvSpPr>
          <p:cNvPr id="3" name="Content Placeholder 2"/>
          <p:cNvSpPr>
            <a:spLocks noGrp="1"/>
          </p:cNvSpPr>
          <p:nvPr>
            <p:ph sz="quarter" idx="1"/>
          </p:nvPr>
        </p:nvSpPr>
        <p:spPr/>
        <p:txBody>
          <a:bodyPr>
            <a:normAutofit fontScale="70000" lnSpcReduction="20000"/>
          </a:bodyPr>
          <a:lstStyle/>
          <a:p>
            <a:r>
              <a:rPr lang="en-US"/>
              <a:t>Projects in the facilities often involve sensitive and/or confidential information. Unless explicit permission is given by the Management Team, all projects should be treated as confidential and not discussed in any way. This includes, but is not limited to the following:</a:t>
            </a:r>
          </a:p>
          <a:p>
            <a:pPr lvl="1"/>
            <a:r>
              <a:rPr lang="en-US"/>
              <a:t>Company or personnel names, project identifiers</a:t>
            </a:r>
          </a:p>
          <a:p>
            <a:pPr lvl="1"/>
            <a:r>
              <a:rPr lang="en-US"/>
              <a:t>Project information, work sheets, recipes, materials, or SOPs</a:t>
            </a:r>
          </a:p>
          <a:p>
            <a:pPr lvl="1"/>
            <a:r>
              <a:rPr lang="en-US"/>
              <a:t>Processes or equipment settings specific to an individual project</a:t>
            </a:r>
          </a:p>
          <a:p>
            <a:pPr lvl="1"/>
            <a:r>
              <a:rPr lang="en-US"/>
              <a:t>Results, reports, or data of any kind</a:t>
            </a:r>
          </a:p>
          <a:p>
            <a:pPr marL="0" indent="0">
              <a:buNone/>
            </a:pPr>
            <a:endParaRPr lang="en-US"/>
          </a:p>
          <a:p>
            <a:r>
              <a:rPr lang="en-US"/>
              <a:t>Do not transfer any items in or out of facility without permission from the Management Team. All project materials &amp; equipment must be properly labeled and stored in designated areas.</a:t>
            </a:r>
          </a:p>
          <a:p>
            <a:endParaRPr lang="en-US"/>
          </a:p>
          <a:p>
            <a:pPr marL="0" indent="0" algn="ctr">
              <a:buNone/>
            </a:pPr>
            <a:r>
              <a:rPr lang="en-US" b="1" u="sng">
                <a:solidFill>
                  <a:srgbClr val="FF0000"/>
                </a:solidFill>
              </a:rPr>
              <a:t>When in doubt about whether information should be treated as confidential, ask a member of the Management Team</a:t>
            </a:r>
          </a:p>
          <a:p>
            <a:endParaRPr lang="en-US"/>
          </a:p>
        </p:txBody>
      </p:sp>
    </p:spTree>
    <p:extLst>
      <p:ext uri="{BB962C8B-B14F-4D97-AF65-F5344CB8AC3E}">
        <p14:creationId xmlns:p14="http://schemas.microsoft.com/office/powerpoint/2010/main" val="2489816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Facility Access</a:t>
            </a:r>
          </a:p>
        </p:txBody>
      </p:sp>
      <p:sp>
        <p:nvSpPr>
          <p:cNvPr id="3" name="Content Placeholder 2"/>
          <p:cNvSpPr>
            <a:spLocks noGrp="1"/>
          </p:cNvSpPr>
          <p:nvPr>
            <p:ph sz="quarter" idx="1"/>
          </p:nvPr>
        </p:nvSpPr>
        <p:spPr>
          <a:xfrm>
            <a:off x="612648" y="1600200"/>
            <a:ext cx="8153400" cy="4953000"/>
          </a:xfrm>
        </p:spPr>
        <p:txBody>
          <a:bodyPr>
            <a:normAutofit fontScale="62500" lnSpcReduction="20000"/>
          </a:bodyPr>
          <a:lstStyle/>
          <a:p>
            <a:pPr>
              <a:spcAft>
                <a:spcPts val="600"/>
              </a:spcAft>
            </a:pPr>
            <a:r>
              <a:rPr lang="en-US"/>
              <a:t>Facility business hours are generally from 8:30am-4:30pm</a:t>
            </a:r>
          </a:p>
          <a:p>
            <a:r>
              <a:rPr lang="en-US"/>
              <a:t>Access only permitted to trained individuals with permission of Management Team</a:t>
            </a:r>
          </a:p>
          <a:p>
            <a:pPr lvl="1"/>
            <a:r>
              <a:rPr lang="en-US"/>
              <a:t>All individuals must complete the “</a:t>
            </a:r>
            <a:r>
              <a:rPr lang="en-US" b="1" i="1"/>
              <a:t>Safety Orientation Checklist” </a:t>
            </a:r>
            <a:r>
              <a:rPr lang="en-US"/>
              <a:t>prior to using the facility</a:t>
            </a:r>
          </a:p>
          <a:p>
            <a:pPr lvl="1"/>
            <a:r>
              <a:rPr lang="en-US"/>
              <a:t>After-hours access (limited) requires 2 individuals who have completed the </a:t>
            </a:r>
            <a:r>
              <a:rPr lang="en-US" b="1" i="1"/>
              <a:t>“Safety Orientation Checklist”</a:t>
            </a:r>
          </a:p>
          <a:p>
            <a:pPr lvl="1"/>
            <a:endParaRPr lang="en-US"/>
          </a:p>
          <a:p>
            <a:pPr>
              <a:spcAft>
                <a:spcPts val="600"/>
              </a:spcAft>
            </a:pPr>
            <a:r>
              <a:rPr lang="en-US"/>
              <a:t>IBRL</a:t>
            </a:r>
          </a:p>
          <a:p>
            <a:pPr lvl="1">
              <a:spcAft>
                <a:spcPts val="600"/>
              </a:spcAft>
            </a:pPr>
            <a:r>
              <a:rPr lang="en-US"/>
              <a:t>Access to pilot plant, lab, classroom, office, and storage areas are controlled via logged proximity card access. Building entry permitted only through main (West) or ABL-connected entrances.  All other exits designated as emergency exits only.</a:t>
            </a:r>
          </a:p>
          <a:p>
            <a:pPr lvl="1">
              <a:spcAft>
                <a:spcPts val="600"/>
              </a:spcAft>
            </a:pPr>
            <a:r>
              <a:rPr lang="en-US"/>
              <a:t>Proximity cards are not to be shared without permission of IBRL Management. Do not allow others to “piggy-back” your entrance.</a:t>
            </a:r>
          </a:p>
          <a:p>
            <a:pPr lvl="1">
              <a:spcAft>
                <a:spcPts val="600"/>
              </a:spcAft>
            </a:pPr>
            <a:r>
              <a:rPr lang="en-US"/>
              <a:t>All proximity cards must be returned at completion of project. Lost Cards must be reported immediately.</a:t>
            </a:r>
          </a:p>
          <a:p>
            <a:pPr>
              <a:spcAft>
                <a:spcPts val="600"/>
              </a:spcAft>
            </a:pPr>
            <a:r>
              <a:rPr lang="en-US"/>
              <a:t>FSHN-PPP</a:t>
            </a:r>
          </a:p>
          <a:p>
            <a:pPr lvl="1">
              <a:spcAft>
                <a:spcPts val="600"/>
              </a:spcAft>
            </a:pPr>
            <a:r>
              <a:rPr lang="en-US"/>
              <a:t>Access to facility spaces must only be from doors connected to main hallway of AESB.  Other doors are usable only in an emergency.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General Safety</a:t>
            </a:r>
          </a:p>
        </p:txBody>
      </p:sp>
      <p:sp>
        <p:nvSpPr>
          <p:cNvPr id="3" name="Content Placeholder 2"/>
          <p:cNvSpPr>
            <a:spLocks noGrp="1"/>
          </p:cNvSpPr>
          <p:nvPr>
            <p:ph sz="quarter" idx="1"/>
          </p:nvPr>
        </p:nvSpPr>
        <p:spPr>
          <a:xfrm>
            <a:off x="612648" y="1600200"/>
            <a:ext cx="8153400" cy="4953000"/>
          </a:xfrm>
        </p:spPr>
        <p:txBody>
          <a:bodyPr>
            <a:normAutofit fontScale="70000" lnSpcReduction="20000"/>
          </a:bodyPr>
          <a:lstStyle/>
          <a:p>
            <a:pPr>
              <a:spcAft>
                <a:spcPts val="600"/>
              </a:spcAft>
            </a:pPr>
            <a:r>
              <a:rPr lang="en-US"/>
              <a:t>The Pilot Plant facilities are a safe place to work, but there are serious hazards that you must be aware of and account for. </a:t>
            </a:r>
          </a:p>
          <a:p>
            <a:pPr>
              <a:spcAft>
                <a:spcPts val="600"/>
              </a:spcAft>
            </a:pPr>
            <a:r>
              <a:rPr lang="en-US"/>
              <a:t>A Pilot Plant is significantly different than a kitchen or laboratory and you must always be aware of your surroundings.</a:t>
            </a:r>
          </a:p>
          <a:p>
            <a:pPr>
              <a:spcAft>
                <a:spcPts val="600"/>
              </a:spcAft>
            </a:pPr>
            <a:r>
              <a:rPr lang="en-US"/>
              <a:t>A pilot plant is by design an ever-changing facility designed to flex to the needs of current projects. There are many different personnel and guests in the facility and little routine to define operations day to day.</a:t>
            </a:r>
          </a:p>
          <a:p>
            <a:r>
              <a:rPr lang="en-US"/>
              <a:t>Incomplete list of hazards contained in Pilot Plant facility</a:t>
            </a:r>
          </a:p>
          <a:p>
            <a:pPr lvl="2">
              <a:lnSpc>
                <a:spcPct val="120000"/>
              </a:lnSpc>
              <a:spcBef>
                <a:spcPts val="0"/>
              </a:spcBef>
            </a:pPr>
            <a:r>
              <a:rPr lang="en-US"/>
              <a:t>Hot, sharp, or rapidly rotating equipment</a:t>
            </a:r>
          </a:p>
          <a:p>
            <a:pPr lvl="2">
              <a:lnSpc>
                <a:spcPct val="120000"/>
              </a:lnSpc>
              <a:spcBef>
                <a:spcPts val="0"/>
              </a:spcBef>
            </a:pPr>
            <a:r>
              <a:rPr lang="en-US"/>
              <a:t>High pressure steam (100 psi/ ~300F)</a:t>
            </a:r>
          </a:p>
          <a:p>
            <a:pPr lvl="2">
              <a:lnSpc>
                <a:spcPct val="120000"/>
              </a:lnSpc>
              <a:spcBef>
                <a:spcPts val="0"/>
              </a:spcBef>
            </a:pPr>
            <a:r>
              <a:rPr lang="en-US"/>
              <a:t>High voltage electricity (208V &amp; 460V 3-Phase)</a:t>
            </a:r>
          </a:p>
          <a:p>
            <a:pPr lvl="2">
              <a:lnSpc>
                <a:spcPct val="120000"/>
              </a:lnSpc>
              <a:spcBef>
                <a:spcPts val="0"/>
              </a:spcBef>
            </a:pPr>
            <a:r>
              <a:rPr lang="en-US"/>
              <a:t>Wet floors and protruding trip hazards</a:t>
            </a:r>
          </a:p>
          <a:p>
            <a:pPr lvl="2">
              <a:lnSpc>
                <a:spcPct val="120000"/>
              </a:lnSpc>
              <a:spcBef>
                <a:spcPts val="0"/>
              </a:spcBef>
            </a:pPr>
            <a:r>
              <a:rPr lang="en-US"/>
              <a:t>Usage of chemicals in process and for cleaning</a:t>
            </a:r>
          </a:p>
          <a:p>
            <a:pPr lvl="2">
              <a:lnSpc>
                <a:spcPct val="120000"/>
              </a:lnSpc>
              <a:spcBef>
                <a:spcPts val="0"/>
              </a:spcBef>
            </a:pPr>
            <a:r>
              <a:rPr lang="en-US" sz="2400"/>
              <a:t>Corrosive, poisonous, and/or flammable chemicals</a:t>
            </a:r>
          </a:p>
          <a:p>
            <a:pPr lvl="2">
              <a:lnSpc>
                <a:spcPct val="120000"/>
              </a:lnSpc>
              <a:spcBef>
                <a:spcPts val="0"/>
              </a:spcBef>
            </a:pPr>
            <a:r>
              <a:rPr lang="en-US" sz="2400"/>
              <a:t>Heavy equipment, overhead cranes, and fork truck traffic</a:t>
            </a:r>
          </a:p>
          <a:p>
            <a:pPr lvl="2">
              <a:lnSpc>
                <a:spcPct val="120000"/>
              </a:lnSpc>
              <a:spcBef>
                <a:spcPts val="0"/>
              </a:spcBef>
            </a:pPr>
            <a:endParaRPr lang="en-US" sz="2400"/>
          </a:p>
          <a:p>
            <a:pPr marL="0" indent="0" algn="ctr">
              <a:buNone/>
            </a:pPr>
            <a:r>
              <a:rPr lang="en-US">
                <a:solidFill>
                  <a:srgbClr val="FF0000"/>
                </a:solidFill>
              </a:rPr>
              <a:t>If you have questions or concerns, please ask!</a:t>
            </a: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8547848-e102-46c1-8562-b0febe6eae29" xsi:nil="true"/>
    <lcf76f155ced4ddcb4097134ff3c332f xmlns="6fd46bc6-34ea-47b3-a613-03a5f60b7f23">
      <Terms xmlns="http://schemas.microsoft.com/office/infopath/2007/PartnerControls"/>
    </lcf76f155ced4ddcb4097134ff3c332f>
    <SharedWithUsers xmlns="e8547848-e102-46c1-8562-b0febe6eae29">
      <UserInfo>
        <DisplayName>Peters, Kerri</DisplayName>
        <AccountId>117</AccountId>
        <AccountType/>
      </UserInfo>
      <UserInfo>
        <DisplayName>Nyland, Marissa A</DisplayName>
        <AccountId>27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5CC5389F5BA01438CF407A2680DB2A7" ma:contentTypeVersion="18" ma:contentTypeDescription="Create a new document." ma:contentTypeScope="" ma:versionID="8c1c6a6d3dff7c5fb83f8f624eefedae">
  <xsd:schema xmlns:xsd="http://www.w3.org/2001/XMLSchema" xmlns:xs="http://www.w3.org/2001/XMLSchema" xmlns:p="http://schemas.microsoft.com/office/2006/metadata/properties" xmlns:ns2="6fd46bc6-34ea-47b3-a613-03a5f60b7f23" xmlns:ns3="e8547848-e102-46c1-8562-b0febe6eae29" targetNamespace="http://schemas.microsoft.com/office/2006/metadata/properties" ma:root="true" ma:fieldsID="0fd881f2c0c1147141ec2098eb9345c3" ns2:_="" ns3:_="">
    <xsd:import namespace="6fd46bc6-34ea-47b3-a613-03a5f60b7f23"/>
    <xsd:import namespace="e8547848-e102-46c1-8562-b0febe6eae2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d46bc6-34ea-47b3-a613-03a5f60b7f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76e6ad8-52fe-412f-a0b9-03ea580b629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8547848-e102-46c1-8562-b0febe6eae2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ce18961-1817-43c7-bb67-91f4e018198f}" ma:internalName="TaxCatchAll" ma:showField="CatchAllData" ma:web="e8547848-e102-46c1-8562-b0febe6eae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F69B06-CB7B-4160-B886-0C49689BC6FA}">
  <ds:schemaRefs>
    <ds:schemaRef ds:uri="http://schemas.microsoft.com/sharepoint/v3/contenttype/forms"/>
  </ds:schemaRefs>
</ds:datastoreItem>
</file>

<file path=customXml/itemProps2.xml><?xml version="1.0" encoding="utf-8"?>
<ds:datastoreItem xmlns:ds="http://schemas.openxmlformats.org/officeDocument/2006/customXml" ds:itemID="{B83288D9-EC61-444A-9305-D48EEF635BCF}">
  <ds:schemaRefs>
    <ds:schemaRef ds:uri="6fd46bc6-34ea-47b3-a613-03a5f60b7f23"/>
    <ds:schemaRef ds:uri="e8547848-e102-46c1-8562-b0febe6eae2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9F5B142-3B81-48D1-B5B8-F8ADEF33F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d46bc6-34ea-47b3-a613-03a5f60b7f23"/>
    <ds:schemaRef ds:uri="e8547848-e102-46c1-8562-b0febe6eae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2160</Words>
  <Application>Microsoft Office PowerPoint</Application>
  <PresentationFormat>On-screen Show (4:3)</PresentationFormat>
  <Paragraphs>324</Paragraphs>
  <Slides>23</Slides>
  <Notes>4</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Median</vt:lpstr>
      <vt:lpstr>IBRL &amp; FSHN-PPP  Facility &amp; Safety Orientation</vt:lpstr>
      <vt:lpstr>Training Program Overview</vt:lpstr>
      <vt:lpstr>Training Program Overview</vt:lpstr>
      <vt:lpstr>What is a Pilot Plant?</vt:lpstr>
      <vt:lpstr>IBRL Team</vt:lpstr>
      <vt:lpstr>IBRL Team</vt:lpstr>
      <vt:lpstr>Confidentiality</vt:lpstr>
      <vt:lpstr>Facility Access</vt:lpstr>
      <vt:lpstr>General Safety</vt:lpstr>
      <vt:lpstr>Safety Signage</vt:lpstr>
      <vt:lpstr>Safety Signage (completion in progress)</vt:lpstr>
      <vt:lpstr>Quick Disconnect Utilities</vt:lpstr>
      <vt:lpstr>SDS &amp; Hazard Communication Plan IBRL</vt:lpstr>
      <vt:lpstr>SDS &amp; Hazard Communication Cont.</vt:lpstr>
      <vt:lpstr>Equipment Use</vt:lpstr>
      <vt:lpstr>In Case of Emergency</vt:lpstr>
      <vt:lpstr>In Case of Emergency</vt:lpstr>
      <vt:lpstr>Dress Code</vt:lpstr>
      <vt:lpstr>Personal Protective Equipment </vt:lpstr>
      <vt:lpstr>IBRL Cleaning</vt:lpstr>
      <vt:lpstr>FSHN-PPP Cleaning</vt:lpstr>
      <vt:lpstr>FSHN-PPP Hygiene</vt:lpstr>
      <vt:lpstr>Scan the QR code to complete your Safety Orientation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Pilot Plant Safety Orientation</dc:title>
  <dc:creator>AGR</dc:creator>
  <cp:lastModifiedBy>Castner, Marissa A</cp:lastModifiedBy>
  <cp:revision>100</cp:revision>
  <cp:lastPrinted>2017-01-23T18:57:42Z</cp:lastPrinted>
  <dcterms:created xsi:type="dcterms:W3CDTF">2014-05-02T03:07:12Z</dcterms:created>
  <dcterms:modified xsi:type="dcterms:W3CDTF">2024-06-07T21:31:48Z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0x010100E5CC5389F5BA01438CF407A2680DB2A7</vt:lpwstr>
  </property>
  <property fmtid="{D5CDD505-2E9C-101B-9397-08002B2CF9AE}" pid="3" name="MediaServiceImageTags">
    <vt:lpwstr/>
  </property>
</Properties>
</file>